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27"/>
  </p:notesMasterIdLst>
  <p:handoutMasterIdLst>
    <p:handoutMasterId r:id="rId28"/>
  </p:handoutMasterIdLst>
  <p:sldIdLst>
    <p:sldId id="312" r:id="rId3"/>
    <p:sldId id="311" r:id="rId4"/>
    <p:sldId id="257" r:id="rId5"/>
    <p:sldId id="283" r:id="rId6"/>
    <p:sldId id="258" r:id="rId7"/>
    <p:sldId id="259" r:id="rId8"/>
    <p:sldId id="271" r:id="rId9"/>
    <p:sldId id="260" r:id="rId10"/>
    <p:sldId id="261" r:id="rId11"/>
    <p:sldId id="262" r:id="rId12"/>
    <p:sldId id="264" r:id="rId13"/>
    <p:sldId id="284" r:id="rId14"/>
    <p:sldId id="289" r:id="rId15"/>
    <p:sldId id="288" r:id="rId16"/>
    <p:sldId id="297" r:id="rId17"/>
    <p:sldId id="265" r:id="rId18"/>
    <p:sldId id="300" r:id="rId19"/>
    <p:sldId id="302" r:id="rId20"/>
    <p:sldId id="281" r:id="rId21"/>
    <p:sldId id="267" r:id="rId22"/>
    <p:sldId id="307" r:id="rId23"/>
    <p:sldId id="270" r:id="rId24"/>
    <p:sldId id="305" r:id="rId25"/>
    <p:sldId id="30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549" autoAdjust="0"/>
    <p:restoredTop sz="81900" autoAdjust="0"/>
  </p:normalViewPr>
  <p:slideViewPr>
    <p:cSldViewPr>
      <p:cViewPr>
        <p:scale>
          <a:sx n="54" d="100"/>
          <a:sy n="54" d="100"/>
        </p:scale>
        <p:origin x="-1878" y="-504"/>
      </p:cViewPr>
      <p:guideLst>
        <p:guide orient="horz" pos="2160"/>
        <p:guide pos="2880"/>
      </p:guideLst>
    </p:cSldViewPr>
  </p:slideViewPr>
  <p:outlineViewPr>
    <p:cViewPr>
      <p:scale>
        <a:sx n="33" d="100"/>
        <a:sy n="33" d="100"/>
      </p:scale>
      <p:origin x="246" y="59202"/>
    </p:cViewPr>
  </p:outlineViewPr>
  <p:notesTextViewPr>
    <p:cViewPr>
      <p:scale>
        <a:sx n="100" d="100"/>
        <a:sy n="100" d="100"/>
      </p:scale>
      <p:origin x="0" y="0"/>
    </p:cViewPr>
  </p:notesTextViewPr>
  <p:sorterViewPr>
    <p:cViewPr>
      <p:scale>
        <a:sx n="66" d="100"/>
        <a:sy n="66" d="100"/>
      </p:scale>
      <p:origin x="0" y="931"/>
    </p:cViewPr>
  </p:sorterViewPr>
  <p:notesViewPr>
    <p:cSldViewPr>
      <p:cViewPr varScale="1">
        <p:scale>
          <a:sx n="65" d="100"/>
          <a:sy n="65" d="100"/>
        </p:scale>
        <p:origin x="-240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B5544-A676-43ED-AFA3-6FA593F0CE4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IN"/>
        </a:p>
      </dgm:t>
    </dgm:pt>
    <dgm:pt modelId="{25EC5255-9A79-41D5-BD15-83B224FCACB1}">
      <dgm:prSet phldrT="[Text]"/>
      <dgm:spPr/>
      <dgm:t>
        <a:bodyPr/>
        <a:lstStyle/>
        <a:p>
          <a:r>
            <a:rPr lang="en-US" dirty="0" smtClean="0"/>
            <a:t>Architecture </a:t>
          </a:r>
          <a:endParaRPr lang="en-IN" dirty="0"/>
        </a:p>
      </dgm:t>
    </dgm:pt>
    <dgm:pt modelId="{E2ECB28B-9127-4880-8EF0-E9D9F2F84538}" type="parTrans" cxnId="{2D0FB2FC-B0B4-417A-8134-81C7D02082A4}">
      <dgm:prSet/>
      <dgm:spPr/>
      <dgm:t>
        <a:bodyPr/>
        <a:lstStyle/>
        <a:p>
          <a:endParaRPr lang="en-IN"/>
        </a:p>
      </dgm:t>
    </dgm:pt>
    <dgm:pt modelId="{80696E3C-4B51-47B4-9079-06CC9788D3CE}" type="sibTrans" cxnId="{2D0FB2FC-B0B4-417A-8134-81C7D02082A4}">
      <dgm:prSet/>
      <dgm:spPr/>
      <dgm:t>
        <a:bodyPr/>
        <a:lstStyle/>
        <a:p>
          <a:endParaRPr lang="en-IN"/>
        </a:p>
      </dgm:t>
    </dgm:pt>
    <dgm:pt modelId="{F344A0F6-90AC-41A1-8C07-4D03C176A2D0}">
      <dgm:prSet phldrT="[Text]"/>
      <dgm:spPr/>
      <dgm:t>
        <a:bodyPr/>
        <a:lstStyle/>
        <a:p>
          <a:r>
            <a:rPr lang="en-US" dirty="0" smtClean="0"/>
            <a:t>Sculpture</a:t>
          </a:r>
          <a:endParaRPr lang="en-IN" dirty="0"/>
        </a:p>
      </dgm:t>
    </dgm:pt>
    <dgm:pt modelId="{57E5A2BD-F57B-49AC-B98A-26C3541BBBAB}" type="sibTrans" cxnId="{95FD5A1B-6016-45DB-B919-9E4A73428BB0}">
      <dgm:prSet/>
      <dgm:spPr/>
      <dgm:t>
        <a:bodyPr/>
        <a:lstStyle/>
        <a:p>
          <a:endParaRPr lang="en-IN"/>
        </a:p>
      </dgm:t>
    </dgm:pt>
    <dgm:pt modelId="{6144DAB3-6763-435B-AAD1-16C01E82EFED}" type="parTrans" cxnId="{95FD5A1B-6016-45DB-B919-9E4A73428BB0}">
      <dgm:prSet/>
      <dgm:spPr/>
      <dgm:t>
        <a:bodyPr/>
        <a:lstStyle/>
        <a:p>
          <a:endParaRPr lang="en-IN"/>
        </a:p>
      </dgm:t>
    </dgm:pt>
    <dgm:pt modelId="{4364565B-92E6-4711-A1D6-B0DE3856060C}">
      <dgm:prSet/>
      <dgm:spPr/>
      <dgm:t>
        <a:bodyPr/>
        <a:lstStyle/>
        <a:p>
          <a:r>
            <a:rPr lang="en-US" dirty="0" smtClean="0"/>
            <a:t>Painting</a:t>
          </a:r>
          <a:endParaRPr lang="en-IN" dirty="0"/>
        </a:p>
      </dgm:t>
    </dgm:pt>
    <dgm:pt modelId="{EBF2A811-0D54-4344-9374-B1C71A66DB50}" type="parTrans" cxnId="{D6CBD1C1-D97E-4CD3-89D5-DB7CCCF02F3D}">
      <dgm:prSet/>
      <dgm:spPr/>
      <dgm:t>
        <a:bodyPr/>
        <a:lstStyle/>
        <a:p>
          <a:endParaRPr lang="en-IN"/>
        </a:p>
      </dgm:t>
    </dgm:pt>
    <dgm:pt modelId="{BE67761B-2014-45FE-900E-2294F981670D}" type="sibTrans" cxnId="{D6CBD1C1-D97E-4CD3-89D5-DB7CCCF02F3D}">
      <dgm:prSet/>
      <dgm:spPr/>
      <dgm:t>
        <a:bodyPr/>
        <a:lstStyle/>
        <a:p>
          <a:endParaRPr lang="en-IN"/>
        </a:p>
      </dgm:t>
    </dgm:pt>
    <dgm:pt modelId="{C5D740C3-FBA3-4001-9D33-D2FEE003A436}" type="pres">
      <dgm:prSet presAssocID="{856B5544-A676-43ED-AFA3-6FA593F0CE45}" presName="compositeShape" presStyleCnt="0">
        <dgm:presLayoutVars>
          <dgm:chMax val="7"/>
          <dgm:dir/>
          <dgm:resizeHandles val="exact"/>
        </dgm:presLayoutVars>
      </dgm:prSet>
      <dgm:spPr/>
      <dgm:t>
        <a:bodyPr/>
        <a:lstStyle/>
        <a:p>
          <a:endParaRPr lang="en-IN"/>
        </a:p>
      </dgm:t>
    </dgm:pt>
    <dgm:pt modelId="{DB9C1DFD-5B11-4BEC-8513-BCEACDA5798D}" type="pres">
      <dgm:prSet presAssocID="{4364565B-92E6-4711-A1D6-B0DE3856060C}" presName="circ1" presStyleLbl="vennNode1" presStyleIdx="0" presStyleCnt="3"/>
      <dgm:spPr/>
      <dgm:t>
        <a:bodyPr/>
        <a:lstStyle/>
        <a:p>
          <a:endParaRPr lang="en-IN"/>
        </a:p>
      </dgm:t>
    </dgm:pt>
    <dgm:pt modelId="{AF0EF363-E6E4-422A-AF6E-6C9D8D411FC4}" type="pres">
      <dgm:prSet presAssocID="{4364565B-92E6-4711-A1D6-B0DE3856060C}" presName="circ1Tx" presStyleLbl="revTx" presStyleIdx="0" presStyleCnt="0">
        <dgm:presLayoutVars>
          <dgm:chMax val="0"/>
          <dgm:chPref val="0"/>
          <dgm:bulletEnabled val="1"/>
        </dgm:presLayoutVars>
      </dgm:prSet>
      <dgm:spPr/>
      <dgm:t>
        <a:bodyPr/>
        <a:lstStyle/>
        <a:p>
          <a:endParaRPr lang="en-IN"/>
        </a:p>
      </dgm:t>
    </dgm:pt>
    <dgm:pt modelId="{A97E551F-EAD4-45CB-A6F1-1DE361C1B378}" type="pres">
      <dgm:prSet presAssocID="{F344A0F6-90AC-41A1-8C07-4D03C176A2D0}" presName="circ2" presStyleLbl="vennNode1" presStyleIdx="1" presStyleCnt="3"/>
      <dgm:spPr/>
      <dgm:t>
        <a:bodyPr/>
        <a:lstStyle/>
        <a:p>
          <a:endParaRPr lang="en-IN"/>
        </a:p>
      </dgm:t>
    </dgm:pt>
    <dgm:pt modelId="{D264BC7C-6031-4412-A428-30AC937CAE6A}" type="pres">
      <dgm:prSet presAssocID="{F344A0F6-90AC-41A1-8C07-4D03C176A2D0}" presName="circ2Tx" presStyleLbl="revTx" presStyleIdx="0" presStyleCnt="0">
        <dgm:presLayoutVars>
          <dgm:chMax val="0"/>
          <dgm:chPref val="0"/>
          <dgm:bulletEnabled val="1"/>
        </dgm:presLayoutVars>
      </dgm:prSet>
      <dgm:spPr/>
      <dgm:t>
        <a:bodyPr/>
        <a:lstStyle/>
        <a:p>
          <a:endParaRPr lang="en-IN"/>
        </a:p>
      </dgm:t>
    </dgm:pt>
    <dgm:pt modelId="{2814CBA1-9A42-4102-AC79-33A382A6AEAE}" type="pres">
      <dgm:prSet presAssocID="{25EC5255-9A79-41D5-BD15-83B224FCACB1}" presName="circ3" presStyleLbl="vennNode1" presStyleIdx="2" presStyleCnt="3"/>
      <dgm:spPr/>
      <dgm:t>
        <a:bodyPr/>
        <a:lstStyle/>
        <a:p>
          <a:endParaRPr lang="en-IN"/>
        </a:p>
      </dgm:t>
    </dgm:pt>
    <dgm:pt modelId="{E407A31E-DEAD-4FD5-96FC-37C28705091D}" type="pres">
      <dgm:prSet presAssocID="{25EC5255-9A79-41D5-BD15-83B224FCACB1}" presName="circ3Tx" presStyleLbl="revTx" presStyleIdx="0" presStyleCnt="0">
        <dgm:presLayoutVars>
          <dgm:chMax val="0"/>
          <dgm:chPref val="0"/>
          <dgm:bulletEnabled val="1"/>
        </dgm:presLayoutVars>
      </dgm:prSet>
      <dgm:spPr/>
      <dgm:t>
        <a:bodyPr/>
        <a:lstStyle/>
        <a:p>
          <a:endParaRPr lang="en-IN"/>
        </a:p>
      </dgm:t>
    </dgm:pt>
  </dgm:ptLst>
  <dgm:cxnLst>
    <dgm:cxn modelId="{F94C1649-F302-4581-8255-6610CDDFF9CB}" type="presOf" srcId="{F344A0F6-90AC-41A1-8C07-4D03C176A2D0}" destId="{D264BC7C-6031-4412-A428-30AC937CAE6A}" srcOrd="1" destOrd="0" presId="urn:microsoft.com/office/officeart/2005/8/layout/venn1"/>
    <dgm:cxn modelId="{92669BAE-DF3B-409F-812A-E53B8A0F1D89}" type="presOf" srcId="{25EC5255-9A79-41D5-BD15-83B224FCACB1}" destId="{2814CBA1-9A42-4102-AC79-33A382A6AEAE}" srcOrd="0" destOrd="0" presId="urn:microsoft.com/office/officeart/2005/8/layout/venn1"/>
    <dgm:cxn modelId="{D6CBD1C1-D97E-4CD3-89D5-DB7CCCF02F3D}" srcId="{856B5544-A676-43ED-AFA3-6FA593F0CE45}" destId="{4364565B-92E6-4711-A1D6-B0DE3856060C}" srcOrd="0" destOrd="0" parTransId="{EBF2A811-0D54-4344-9374-B1C71A66DB50}" sibTransId="{BE67761B-2014-45FE-900E-2294F981670D}"/>
    <dgm:cxn modelId="{8478246E-4BE4-4C67-9CE3-365B7269AEA8}" type="presOf" srcId="{F344A0F6-90AC-41A1-8C07-4D03C176A2D0}" destId="{A97E551F-EAD4-45CB-A6F1-1DE361C1B378}" srcOrd="0" destOrd="0" presId="urn:microsoft.com/office/officeart/2005/8/layout/venn1"/>
    <dgm:cxn modelId="{2D70A02C-53F5-45E0-9ED4-5707F693C774}" type="presOf" srcId="{4364565B-92E6-4711-A1D6-B0DE3856060C}" destId="{DB9C1DFD-5B11-4BEC-8513-BCEACDA5798D}" srcOrd="0" destOrd="0" presId="urn:microsoft.com/office/officeart/2005/8/layout/venn1"/>
    <dgm:cxn modelId="{3213D0D5-25B3-4D7E-A223-3DA892062158}" type="presOf" srcId="{25EC5255-9A79-41D5-BD15-83B224FCACB1}" destId="{E407A31E-DEAD-4FD5-96FC-37C28705091D}" srcOrd="1" destOrd="0" presId="urn:microsoft.com/office/officeart/2005/8/layout/venn1"/>
    <dgm:cxn modelId="{0BB22EB9-B82C-4975-AFB8-9DC8A4E8B5F7}" type="presOf" srcId="{4364565B-92E6-4711-A1D6-B0DE3856060C}" destId="{AF0EF363-E6E4-422A-AF6E-6C9D8D411FC4}" srcOrd="1" destOrd="0" presId="urn:microsoft.com/office/officeart/2005/8/layout/venn1"/>
    <dgm:cxn modelId="{95FD5A1B-6016-45DB-B919-9E4A73428BB0}" srcId="{856B5544-A676-43ED-AFA3-6FA593F0CE45}" destId="{F344A0F6-90AC-41A1-8C07-4D03C176A2D0}" srcOrd="1" destOrd="0" parTransId="{6144DAB3-6763-435B-AAD1-16C01E82EFED}" sibTransId="{57E5A2BD-F57B-49AC-B98A-26C3541BBBAB}"/>
    <dgm:cxn modelId="{2D0FB2FC-B0B4-417A-8134-81C7D02082A4}" srcId="{856B5544-A676-43ED-AFA3-6FA593F0CE45}" destId="{25EC5255-9A79-41D5-BD15-83B224FCACB1}" srcOrd="2" destOrd="0" parTransId="{E2ECB28B-9127-4880-8EF0-E9D9F2F84538}" sibTransId="{80696E3C-4B51-47B4-9079-06CC9788D3CE}"/>
    <dgm:cxn modelId="{6BF055C0-52E9-4C43-B16E-A94D9B58C999}" type="presOf" srcId="{856B5544-A676-43ED-AFA3-6FA593F0CE45}" destId="{C5D740C3-FBA3-4001-9D33-D2FEE003A436}" srcOrd="0" destOrd="0" presId="urn:microsoft.com/office/officeart/2005/8/layout/venn1"/>
    <dgm:cxn modelId="{9E8B1504-919F-4F9F-8F07-E3F2EE0DBAE1}" type="presParOf" srcId="{C5D740C3-FBA3-4001-9D33-D2FEE003A436}" destId="{DB9C1DFD-5B11-4BEC-8513-BCEACDA5798D}" srcOrd="0" destOrd="0" presId="urn:microsoft.com/office/officeart/2005/8/layout/venn1"/>
    <dgm:cxn modelId="{7218569E-B629-40E2-9ACF-DEFAD6B96B51}" type="presParOf" srcId="{C5D740C3-FBA3-4001-9D33-D2FEE003A436}" destId="{AF0EF363-E6E4-422A-AF6E-6C9D8D411FC4}" srcOrd="1" destOrd="0" presId="urn:microsoft.com/office/officeart/2005/8/layout/venn1"/>
    <dgm:cxn modelId="{2E30AB9E-E8B5-4F09-8E8A-0CE6CBBA19A0}" type="presParOf" srcId="{C5D740C3-FBA3-4001-9D33-D2FEE003A436}" destId="{A97E551F-EAD4-45CB-A6F1-1DE361C1B378}" srcOrd="2" destOrd="0" presId="urn:microsoft.com/office/officeart/2005/8/layout/venn1"/>
    <dgm:cxn modelId="{0B2671E4-0C01-4921-9598-1926D78C2F45}" type="presParOf" srcId="{C5D740C3-FBA3-4001-9D33-D2FEE003A436}" destId="{D264BC7C-6031-4412-A428-30AC937CAE6A}" srcOrd="3" destOrd="0" presId="urn:microsoft.com/office/officeart/2005/8/layout/venn1"/>
    <dgm:cxn modelId="{9EDE4587-3F26-443F-8C16-696602E9C464}" type="presParOf" srcId="{C5D740C3-FBA3-4001-9D33-D2FEE003A436}" destId="{2814CBA1-9A42-4102-AC79-33A382A6AEAE}" srcOrd="4" destOrd="0" presId="urn:microsoft.com/office/officeart/2005/8/layout/venn1"/>
    <dgm:cxn modelId="{05D8D8A6-D66A-4353-97E6-210D35960601}" type="presParOf" srcId="{C5D740C3-FBA3-4001-9D33-D2FEE003A436}" destId="{E407A31E-DEAD-4FD5-96FC-37C28705091D}" srcOrd="5"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402B3D49-00E0-4CF0-A4E1-2CAC4C3E2738}"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IN"/>
        </a:p>
      </dgm:t>
    </dgm:pt>
    <dgm:pt modelId="{B048838A-1FFF-4574-81E3-6D5B5CF1C8D3}">
      <dgm:prSet phldrT="[Text]" custT="1"/>
      <dgm:spPr/>
      <dgm:t>
        <a:bodyPr/>
        <a:lstStyle/>
        <a:p>
          <a:r>
            <a:rPr lang="en-US" sz="1050" b="1" u="sng" dirty="0" smtClean="0"/>
            <a:t>Building Architecture</a:t>
          </a:r>
          <a:endParaRPr lang="en-IN" sz="1050" b="1" u="sng" dirty="0"/>
        </a:p>
      </dgm:t>
    </dgm:pt>
    <dgm:pt modelId="{2BF15D55-BA8C-44D3-BEBA-989B35F5460B}" type="parTrans" cxnId="{DF0B291D-F8C7-41DB-9034-E17E35DE54B6}">
      <dgm:prSet/>
      <dgm:spPr/>
      <dgm:t>
        <a:bodyPr/>
        <a:lstStyle/>
        <a:p>
          <a:endParaRPr lang="en-IN" sz="1000">
            <a:solidFill>
              <a:schemeClr val="bg1"/>
            </a:solidFill>
          </a:endParaRPr>
        </a:p>
      </dgm:t>
    </dgm:pt>
    <dgm:pt modelId="{907BCE11-EDF5-4C7D-8B2B-84B48EEEEB5B}" type="sibTrans" cxnId="{DF0B291D-F8C7-41DB-9034-E17E35DE54B6}">
      <dgm:prSet/>
      <dgm:spPr/>
      <dgm:t>
        <a:bodyPr/>
        <a:lstStyle/>
        <a:p>
          <a:endParaRPr lang="en-IN" sz="1000">
            <a:solidFill>
              <a:schemeClr val="bg1"/>
            </a:solidFill>
          </a:endParaRPr>
        </a:p>
      </dgm:t>
    </dgm:pt>
    <dgm:pt modelId="{09D459B5-3C3C-4AA8-BD0D-A16D30B0239A}" type="asst">
      <dgm:prSet phldrT="[Text]" custT="1"/>
      <dgm:spPr/>
      <dgm:t>
        <a:bodyPr/>
        <a:lstStyle/>
        <a:p>
          <a:r>
            <a:rPr lang="en-US" sz="1050" dirty="0" smtClean="0"/>
            <a:t>Structural </a:t>
          </a:r>
          <a:endParaRPr lang="en-IN" sz="1050" dirty="0"/>
        </a:p>
      </dgm:t>
    </dgm:pt>
    <dgm:pt modelId="{63DA783D-EFB7-4288-A454-680F560E53AF}" type="parTrans" cxnId="{FE133FD6-CF7C-44D2-9469-F99A7A018276}">
      <dgm:prSet/>
      <dgm:spPr/>
      <dgm:t>
        <a:bodyPr/>
        <a:lstStyle/>
        <a:p>
          <a:endParaRPr lang="en-IN" sz="1050">
            <a:solidFill>
              <a:schemeClr val="bg1"/>
            </a:solidFill>
          </a:endParaRPr>
        </a:p>
      </dgm:t>
    </dgm:pt>
    <dgm:pt modelId="{9866CB4C-CD40-48E4-AE5E-9C918DBECF34}" type="sibTrans" cxnId="{FE133FD6-CF7C-44D2-9469-F99A7A018276}">
      <dgm:prSet/>
      <dgm:spPr/>
      <dgm:t>
        <a:bodyPr/>
        <a:lstStyle/>
        <a:p>
          <a:endParaRPr lang="en-IN" sz="1000">
            <a:solidFill>
              <a:schemeClr val="bg1"/>
            </a:solidFill>
          </a:endParaRPr>
        </a:p>
      </dgm:t>
    </dgm:pt>
    <dgm:pt modelId="{0FCF1E2F-3BF2-485F-928D-E1DC503CB0DE}" type="asst">
      <dgm:prSet custT="1"/>
      <dgm:spPr/>
      <dgm:t>
        <a:bodyPr/>
        <a:lstStyle/>
        <a:p>
          <a:r>
            <a:rPr lang="en-US" sz="1050" smtClean="0"/>
            <a:t>Rock cut </a:t>
          </a:r>
          <a:endParaRPr lang="en-IN" sz="1050" dirty="0"/>
        </a:p>
      </dgm:t>
    </dgm:pt>
    <dgm:pt modelId="{4164F14E-4298-4B70-BC24-EBCBA900FB01}" type="parTrans" cxnId="{97EB0C9E-F6AB-4EBE-9F8C-6F52406C10E0}">
      <dgm:prSet/>
      <dgm:spPr/>
      <dgm:t>
        <a:bodyPr/>
        <a:lstStyle/>
        <a:p>
          <a:endParaRPr lang="en-IN" sz="1050">
            <a:solidFill>
              <a:schemeClr val="bg1"/>
            </a:solidFill>
          </a:endParaRPr>
        </a:p>
      </dgm:t>
    </dgm:pt>
    <dgm:pt modelId="{E5105796-39D2-4B57-92D8-356DE8951B74}" type="sibTrans" cxnId="{97EB0C9E-F6AB-4EBE-9F8C-6F52406C10E0}">
      <dgm:prSet/>
      <dgm:spPr/>
      <dgm:t>
        <a:bodyPr/>
        <a:lstStyle/>
        <a:p>
          <a:endParaRPr lang="en-IN" sz="1000">
            <a:solidFill>
              <a:schemeClr val="bg1"/>
            </a:solidFill>
          </a:endParaRPr>
        </a:p>
      </dgm:t>
    </dgm:pt>
    <dgm:pt modelId="{94DE68C3-14B6-4980-B508-5F4745742E1D}">
      <dgm:prSet custT="1"/>
      <dgm:spPr/>
      <dgm:t>
        <a:bodyPr/>
        <a:lstStyle/>
        <a:p>
          <a:r>
            <a:rPr lang="en-US" sz="1100" dirty="0" smtClean="0"/>
            <a:t>Secular </a:t>
          </a:r>
          <a:endParaRPr lang="en-IN" sz="1100" dirty="0"/>
        </a:p>
      </dgm:t>
    </dgm:pt>
    <dgm:pt modelId="{CF4DF3D6-A4A3-4EBC-B503-E304E06104C8}" type="parTrans" cxnId="{F50EA719-8870-46BB-9AAB-A8EA6A38A8E2}">
      <dgm:prSet/>
      <dgm:spPr/>
      <dgm:t>
        <a:bodyPr/>
        <a:lstStyle/>
        <a:p>
          <a:endParaRPr lang="en-IN" sz="1100">
            <a:solidFill>
              <a:schemeClr val="bg1"/>
            </a:solidFill>
          </a:endParaRPr>
        </a:p>
      </dgm:t>
    </dgm:pt>
    <dgm:pt modelId="{5F95633E-16B1-4864-9569-B08D234D73A9}" type="sibTrans" cxnId="{F50EA719-8870-46BB-9AAB-A8EA6A38A8E2}">
      <dgm:prSet/>
      <dgm:spPr/>
      <dgm:t>
        <a:bodyPr/>
        <a:lstStyle/>
        <a:p>
          <a:endParaRPr lang="en-IN" sz="1000">
            <a:solidFill>
              <a:schemeClr val="bg1"/>
            </a:solidFill>
          </a:endParaRPr>
        </a:p>
      </dgm:t>
    </dgm:pt>
    <dgm:pt modelId="{832A4CB3-4FD5-4EB3-B0FC-305B82D7388C}">
      <dgm:prSet custT="1"/>
      <dgm:spPr/>
      <dgm:t>
        <a:bodyPr/>
        <a:lstStyle/>
        <a:p>
          <a:r>
            <a:rPr lang="en-US" sz="1100" dirty="0" smtClean="0"/>
            <a:t>Religious</a:t>
          </a:r>
          <a:endParaRPr lang="en-IN" sz="1100" dirty="0"/>
        </a:p>
      </dgm:t>
    </dgm:pt>
    <dgm:pt modelId="{A353A317-56DF-4EDD-810A-42B4BEA0C961}" type="parTrans" cxnId="{CBFBA76D-08F1-4C21-ADD7-406ED515DF87}">
      <dgm:prSet/>
      <dgm:spPr/>
      <dgm:t>
        <a:bodyPr/>
        <a:lstStyle/>
        <a:p>
          <a:endParaRPr lang="en-IN" sz="1100">
            <a:solidFill>
              <a:schemeClr val="bg1"/>
            </a:solidFill>
          </a:endParaRPr>
        </a:p>
      </dgm:t>
    </dgm:pt>
    <dgm:pt modelId="{66255D42-39DB-493C-9053-25A3282496C1}" type="sibTrans" cxnId="{CBFBA76D-08F1-4C21-ADD7-406ED515DF87}">
      <dgm:prSet/>
      <dgm:spPr/>
      <dgm:t>
        <a:bodyPr/>
        <a:lstStyle/>
        <a:p>
          <a:endParaRPr lang="en-IN" sz="1000">
            <a:solidFill>
              <a:schemeClr val="bg1"/>
            </a:solidFill>
          </a:endParaRPr>
        </a:p>
      </dgm:t>
    </dgm:pt>
    <dgm:pt modelId="{E28CE5E3-8DDC-4853-8385-8A2723DD87D2}">
      <dgm:prSet custT="1"/>
      <dgm:spPr/>
      <dgm:t>
        <a:bodyPr/>
        <a:lstStyle/>
        <a:p>
          <a:r>
            <a:rPr lang="en-US" sz="1200" dirty="0" smtClean="0"/>
            <a:t>Houses</a:t>
          </a:r>
          <a:endParaRPr lang="en-IN" sz="1200" dirty="0"/>
        </a:p>
      </dgm:t>
    </dgm:pt>
    <dgm:pt modelId="{0446B274-E605-45FC-AB75-4785826FAC8B}" type="parTrans" cxnId="{7CE442AC-F319-466A-AB6D-14BA85F61550}">
      <dgm:prSet/>
      <dgm:spPr/>
      <dgm:t>
        <a:bodyPr/>
        <a:lstStyle/>
        <a:p>
          <a:endParaRPr lang="en-IN" sz="1100">
            <a:solidFill>
              <a:schemeClr val="bg1"/>
            </a:solidFill>
          </a:endParaRPr>
        </a:p>
      </dgm:t>
    </dgm:pt>
    <dgm:pt modelId="{5CEF14E2-147E-4B0C-A6D0-E99001D09DC0}" type="sibTrans" cxnId="{7CE442AC-F319-466A-AB6D-14BA85F61550}">
      <dgm:prSet/>
      <dgm:spPr/>
      <dgm:t>
        <a:bodyPr/>
        <a:lstStyle/>
        <a:p>
          <a:endParaRPr lang="en-IN" sz="1000">
            <a:solidFill>
              <a:schemeClr val="bg1"/>
            </a:solidFill>
          </a:endParaRPr>
        </a:p>
      </dgm:t>
    </dgm:pt>
    <dgm:pt modelId="{23497051-9147-4146-A1EC-0E9EB32C914D}">
      <dgm:prSet custT="1"/>
      <dgm:spPr/>
      <dgm:t>
        <a:bodyPr/>
        <a:lstStyle/>
        <a:p>
          <a:r>
            <a:rPr lang="en-US" sz="1200" dirty="0" smtClean="0"/>
            <a:t>Palaces</a:t>
          </a:r>
          <a:endParaRPr lang="en-IN" sz="1200" dirty="0"/>
        </a:p>
      </dgm:t>
    </dgm:pt>
    <dgm:pt modelId="{C5D94C77-4A69-4609-BA70-964F844EA3A3}" type="parTrans" cxnId="{F512EBA0-B8CE-4461-B542-6E1B649E1447}">
      <dgm:prSet/>
      <dgm:spPr/>
      <dgm:t>
        <a:bodyPr/>
        <a:lstStyle/>
        <a:p>
          <a:endParaRPr lang="en-IN" sz="1100">
            <a:solidFill>
              <a:schemeClr val="bg1"/>
            </a:solidFill>
          </a:endParaRPr>
        </a:p>
      </dgm:t>
    </dgm:pt>
    <dgm:pt modelId="{78D765DD-1890-4346-AB55-587C60BFEE91}" type="sibTrans" cxnId="{F512EBA0-B8CE-4461-B542-6E1B649E1447}">
      <dgm:prSet/>
      <dgm:spPr/>
      <dgm:t>
        <a:bodyPr/>
        <a:lstStyle/>
        <a:p>
          <a:endParaRPr lang="en-IN" sz="1000">
            <a:solidFill>
              <a:schemeClr val="bg1"/>
            </a:solidFill>
          </a:endParaRPr>
        </a:p>
      </dgm:t>
    </dgm:pt>
    <dgm:pt modelId="{5BD01ACC-6927-4E63-96B4-5099FB76C952}">
      <dgm:prSet custT="1"/>
      <dgm:spPr/>
      <dgm:t>
        <a:bodyPr/>
        <a:lstStyle/>
        <a:p>
          <a:r>
            <a:rPr lang="en-US" sz="1200" dirty="0" smtClean="0"/>
            <a:t>Public building</a:t>
          </a:r>
          <a:endParaRPr lang="en-IN" sz="1200" dirty="0"/>
        </a:p>
      </dgm:t>
    </dgm:pt>
    <dgm:pt modelId="{5982F268-6B6F-40F3-B5D4-2E46A2E23D6A}" type="parTrans" cxnId="{D0DDC2BD-B292-4470-AC59-A91AD6B1BC0C}">
      <dgm:prSet/>
      <dgm:spPr/>
      <dgm:t>
        <a:bodyPr/>
        <a:lstStyle/>
        <a:p>
          <a:endParaRPr lang="en-IN" sz="1100">
            <a:solidFill>
              <a:schemeClr val="bg1"/>
            </a:solidFill>
          </a:endParaRPr>
        </a:p>
      </dgm:t>
    </dgm:pt>
    <dgm:pt modelId="{814ACD16-2A67-46E8-8CDD-91962A6603A8}" type="sibTrans" cxnId="{D0DDC2BD-B292-4470-AC59-A91AD6B1BC0C}">
      <dgm:prSet/>
      <dgm:spPr/>
      <dgm:t>
        <a:bodyPr/>
        <a:lstStyle/>
        <a:p>
          <a:endParaRPr lang="en-IN" sz="1000">
            <a:solidFill>
              <a:schemeClr val="bg1"/>
            </a:solidFill>
          </a:endParaRPr>
        </a:p>
      </dgm:t>
    </dgm:pt>
    <dgm:pt modelId="{057B8817-59F1-4D98-8A50-DB61208E3564}">
      <dgm:prSet custT="1"/>
      <dgm:spPr/>
      <dgm:t>
        <a:bodyPr/>
        <a:lstStyle/>
        <a:p>
          <a:r>
            <a:rPr lang="en-US" sz="1100" smtClean="0"/>
            <a:t>Stupas</a:t>
          </a:r>
          <a:endParaRPr lang="en-IN" sz="1100" dirty="0"/>
        </a:p>
      </dgm:t>
    </dgm:pt>
    <dgm:pt modelId="{63B3D5FA-AFFB-4717-8471-B52089AD62F3}" type="parTrans" cxnId="{F621C20E-E5F5-45A2-8AF4-1ECF09B46AD1}">
      <dgm:prSet/>
      <dgm:spPr/>
      <dgm:t>
        <a:bodyPr/>
        <a:lstStyle/>
        <a:p>
          <a:endParaRPr lang="en-IN" sz="1100">
            <a:solidFill>
              <a:schemeClr val="bg1"/>
            </a:solidFill>
          </a:endParaRPr>
        </a:p>
      </dgm:t>
    </dgm:pt>
    <dgm:pt modelId="{413963BE-12B1-45B7-AE9D-3437FC596893}" type="sibTrans" cxnId="{F621C20E-E5F5-45A2-8AF4-1ECF09B46AD1}">
      <dgm:prSet/>
      <dgm:spPr/>
      <dgm:t>
        <a:bodyPr/>
        <a:lstStyle/>
        <a:p>
          <a:endParaRPr lang="en-IN" sz="1000">
            <a:solidFill>
              <a:schemeClr val="bg1"/>
            </a:solidFill>
          </a:endParaRPr>
        </a:p>
      </dgm:t>
    </dgm:pt>
    <dgm:pt modelId="{40B2132C-4245-4839-B6CE-04B32B65758F}">
      <dgm:prSet custT="1"/>
      <dgm:spPr/>
      <dgm:t>
        <a:bodyPr/>
        <a:lstStyle/>
        <a:p>
          <a:r>
            <a:rPr lang="en-US" sz="1100" dirty="0" err="1" smtClean="0"/>
            <a:t>Monastries</a:t>
          </a:r>
          <a:endParaRPr lang="en-IN" sz="1100" dirty="0"/>
        </a:p>
      </dgm:t>
    </dgm:pt>
    <dgm:pt modelId="{9775CBDC-4DFA-441D-A4A3-AABBED7245C8}" type="parTrans" cxnId="{9D1D1B74-6F02-48A1-A34F-6064ACA97DC8}">
      <dgm:prSet/>
      <dgm:spPr/>
      <dgm:t>
        <a:bodyPr/>
        <a:lstStyle/>
        <a:p>
          <a:endParaRPr lang="en-IN" sz="1100">
            <a:solidFill>
              <a:schemeClr val="bg1"/>
            </a:solidFill>
          </a:endParaRPr>
        </a:p>
      </dgm:t>
    </dgm:pt>
    <dgm:pt modelId="{609443A2-F2D3-4CE8-859D-CE1253926D38}" type="sibTrans" cxnId="{9D1D1B74-6F02-48A1-A34F-6064ACA97DC8}">
      <dgm:prSet/>
      <dgm:spPr/>
      <dgm:t>
        <a:bodyPr/>
        <a:lstStyle/>
        <a:p>
          <a:endParaRPr lang="en-IN" sz="1000">
            <a:solidFill>
              <a:schemeClr val="bg1"/>
            </a:solidFill>
          </a:endParaRPr>
        </a:p>
      </dgm:t>
    </dgm:pt>
    <dgm:pt modelId="{923771AC-9239-4799-9297-0C5A220B7823}">
      <dgm:prSet custT="1"/>
      <dgm:spPr/>
      <dgm:t>
        <a:bodyPr/>
        <a:lstStyle/>
        <a:p>
          <a:r>
            <a:rPr lang="en-US" sz="1050" smtClean="0"/>
            <a:t>Streets</a:t>
          </a:r>
          <a:endParaRPr lang="en-IN" sz="1050" dirty="0"/>
        </a:p>
      </dgm:t>
    </dgm:pt>
    <dgm:pt modelId="{39515DA7-CCFA-4818-8C2F-EBC9C416F67A}" type="parTrans" cxnId="{A4E11277-2422-49A7-B61E-B642C81FE8AE}">
      <dgm:prSet/>
      <dgm:spPr/>
      <dgm:t>
        <a:bodyPr/>
        <a:lstStyle/>
        <a:p>
          <a:endParaRPr lang="en-IN" sz="1100">
            <a:solidFill>
              <a:schemeClr val="bg1"/>
            </a:solidFill>
          </a:endParaRPr>
        </a:p>
      </dgm:t>
    </dgm:pt>
    <dgm:pt modelId="{7056D3A6-67F2-4566-8809-B6E64D8ED94B}" type="sibTrans" cxnId="{A4E11277-2422-49A7-B61E-B642C81FE8AE}">
      <dgm:prSet/>
      <dgm:spPr/>
      <dgm:t>
        <a:bodyPr/>
        <a:lstStyle/>
        <a:p>
          <a:endParaRPr lang="en-IN" sz="1000">
            <a:solidFill>
              <a:schemeClr val="bg1"/>
            </a:solidFill>
          </a:endParaRPr>
        </a:p>
      </dgm:t>
    </dgm:pt>
    <dgm:pt modelId="{539928EE-4F58-453A-ACE2-74CB16CCDF5D}">
      <dgm:prSet custT="1"/>
      <dgm:spPr/>
      <dgm:t>
        <a:bodyPr/>
        <a:lstStyle/>
        <a:p>
          <a:r>
            <a:rPr lang="en-US" sz="1100" dirty="0" smtClean="0"/>
            <a:t>Caves</a:t>
          </a:r>
          <a:endParaRPr lang="en-IN" sz="1100" dirty="0"/>
        </a:p>
      </dgm:t>
    </dgm:pt>
    <dgm:pt modelId="{E1CBAF74-E2E5-408A-8429-A5D1C1E3F869}" type="parTrans" cxnId="{CF16EADB-AFFD-475C-B1D7-07E1092A21FB}">
      <dgm:prSet/>
      <dgm:spPr/>
      <dgm:t>
        <a:bodyPr/>
        <a:lstStyle/>
        <a:p>
          <a:endParaRPr lang="en-IN" sz="1100">
            <a:solidFill>
              <a:schemeClr val="bg1"/>
            </a:solidFill>
          </a:endParaRPr>
        </a:p>
      </dgm:t>
    </dgm:pt>
    <dgm:pt modelId="{A3A53990-68C1-48D8-B374-2061B1CC55DB}" type="sibTrans" cxnId="{CF16EADB-AFFD-475C-B1D7-07E1092A21FB}">
      <dgm:prSet/>
      <dgm:spPr/>
      <dgm:t>
        <a:bodyPr/>
        <a:lstStyle/>
        <a:p>
          <a:endParaRPr lang="en-IN" sz="1000">
            <a:solidFill>
              <a:schemeClr val="bg1"/>
            </a:solidFill>
          </a:endParaRPr>
        </a:p>
      </dgm:t>
    </dgm:pt>
    <dgm:pt modelId="{ABA98AD4-EEAD-46C1-8FA2-430C83613767}">
      <dgm:prSet custT="1"/>
      <dgm:spPr/>
      <dgm:t>
        <a:bodyPr/>
        <a:lstStyle/>
        <a:p>
          <a:r>
            <a:rPr lang="en-US" sz="1100" dirty="0" smtClean="0"/>
            <a:t>Temples</a:t>
          </a:r>
          <a:endParaRPr lang="en-IN" sz="1100" dirty="0"/>
        </a:p>
      </dgm:t>
    </dgm:pt>
    <dgm:pt modelId="{74A944B8-7D57-4E8B-A8D0-746F066819AE}" type="parTrans" cxnId="{4A45881C-0700-43A1-A180-4E82FB196205}">
      <dgm:prSet/>
      <dgm:spPr/>
      <dgm:t>
        <a:bodyPr/>
        <a:lstStyle/>
        <a:p>
          <a:endParaRPr lang="en-IN" sz="1100">
            <a:solidFill>
              <a:schemeClr val="bg1"/>
            </a:solidFill>
          </a:endParaRPr>
        </a:p>
      </dgm:t>
    </dgm:pt>
    <dgm:pt modelId="{EFFCA678-25BC-4EBD-896C-74AF7AE0C5E5}" type="sibTrans" cxnId="{4A45881C-0700-43A1-A180-4E82FB196205}">
      <dgm:prSet/>
      <dgm:spPr/>
      <dgm:t>
        <a:bodyPr/>
        <a:lstStyle/>
        <a:p>
          <a:endParaRPr lang="en-IN" sz="1000">
            <a:solidFill>
              <a:schemeClr val="bg1"/>
            </a:solidFill>
          </a:endParaRPr>
        </a:p>
      </dgm:t>
    </dgm:pt>
    <dgm:pt modelId="{42D51170-B754-47B8-9DE0-AD6FF8A3953D}">
      <dgm:prSet custT="1"/>
      <dgm:spPr/>
      <dgm:t>
        <a:bodyPr/>
        <a:lstStyle/>
        <a:p>
          <a:r>
            <a:rPr lang="en-US" sz="1100" smtClean="0"/>
            <a:t>Viharas</a:t>
          </a:r>
          <a:endParaRPr lang="en-IN" sz="1100" dirty="0"/>
        </a:p>
      </dgm:t>
    </dgm:pt>
    <dgm:pt modelId="{ED0C4B1B-C974-4260-A6A1-945425EDE1F4}" type="parTrans" cxnId="{78EF7F88-9A75-400C-B5BB-37A8704758DE}">
      <dgm:prSet/>
      <dgm:spPr/>
      <dgm:t>
        <a:bodyPr/>
        <a:lstStyle/>
        <a:p>
          <a:endParaRPr lang="en-IN" sz="1100">
            <a:solidFill>
              <a:schemeClr val="bg1"/>
            </a:solidFill>
          </a:endParaRPr>
        </a:p>
      </dgm:t>
    </dgm:pt>
    <dgm:pt modelId="{7EF66BD0-8C29-4E8A-B2A3-DA05ECFB0AAF}" type="sibTrans" cxnId="{78EF7F88-9A75-400C-B5BB-37A8704758DE}">
      <dgm:prSet/>
      <dgm:spPr/>
      <dgm:t>
        <a:bodyPr/>
        <a:lstStyle/>
        <a:p>
          <a:endParaRPr lang="en-IN" sz="1000">
            <a:solidFill>
              <a:schemeClr val="bg1"/>
            </a:solidFill>
          </a:endParaRPr>
        </a:p>
      </dgm:t>
    </dgm:pt>
    <dgm:pt modelId="{99F826B4-02AC-40D7-8AB1-FB23CFECAE7E}">
      <dgm:prSet custT="1"/>
      <dgm:spPr/>
      <dgm:t>
        <a:bodyPr/>
        <a:lstStyle/>
        <a:p>
          <a:r>
            <a:rPr lang="en-US" sz="1100" dirty="0" err="1" smtClean="0"/>
            <a:t>Chaityas</a:t>
          </a:r>
          <a:endParaRPr lang="en-IN" sz="1100" dirty="0"/>
        </a:p>
      </dgm:t>
    </dgm:pt>
    <dgm:pt modelId="{F86E1FAA-A1D1-442C-8515-D62D27DB60C6}" type="parTrans" cxnId="{678FF042-0065-4AEF-ACFB-FDA0293D1EE6}">
      <dgm:prSet/>
      <dgm:spPr/>
      <dgm:t>
        <a:bodyPr/>
        <a:lstStyle/>
        <a:p>
          <a:endParaRPr lang="en-IN" sz="1100">
            <a:solidFill>
              <a:schemeClr val="bg1"/>
            </a:solidFill>
          </a:endParaRPr>
        </a:p>
      </dgm:t>
    </dgm:pt>
    <dgm:pt modelId="{B7696518-6212-4236-BA9E-A5CDCA28E68D}" type="sibTrans" cxnId="{678FF042-0065-4AEF-ACFB-FDA0293D1EE6}">
      <dgm:prSet/>
      <dgm:spPr/>
      <dgm:t>
        <a:bodyPr/>
        <a:lstStyle/>
        <a:p>
          <a:endParaRPr lang="en-IN" sz="1000">
            <a:solidFill>
              <a:schemeClr val="bg1"/>
            </a:solidFill>
          </a:endParaRPr>
        </a:p>
      </dgm:t>
    </dgm:pt>
    <dgm:pt modelId="{2CCB8F96-BC62-4F11-BA81-454A638E6511}">
      <dgm:prSet custT="1"/>
      <dgm:spPr/>
      <dgm:t>
        <a:bodyPr/>
        <a:lstStyle/>
        <a:p>
          <a:r>
            <a:rPr lang="en-US" sz="1100" smtClean="0"/>
            <a:t>Hindu</a:t>
          </a:r>
          <a:endParaRPr lang="en-IN" sz="1100" dirty="0"/>
        </a:p>
      </dgm:t>
    </dgm:pt>
    <dgm:pt modelId="{3E9598A7-8F8D-4294-A175-D0EA12415DF2}" type="parTrans" cxnId="{E0531FEA-8543-4AC9-BF61-C42E392373E7}">
      <dgm:prSet/>
      <dgm:spPr/>
      <dgm:t>
        <a:bodyPr/>
        <a:lstStyle/>
        <a:p>
          <a:endParaRPr lang="en-IN" sz="1100">
            <a:solidFill>
              <a:schemeClr val="bg1"/>
            </a:solidFill>
          </a:endParaRPr>
        </a:p>
      </dgm:t>
    </dgm:pt>
    <dgm:pt modelId="{98F7C4CC-1A89-497E-B895-683968BEFF99}" type="sibTrans" cxnId="{E0531FEA-8543-4AC9-BF61-C42E392373E7}">
      <dgm:prSet/>
      <dgm:spPr/>
      <dgm:t>
        <a:bodyPr/>
        <a:lstStyle/>
        <a:p>
          <a:endParaRPr lang="en-IN" sz="1000">
            <a:solidFill>
              <a:schemeClr val="bg1"/>
            </a:solidFill>
          </a:endParaRPr>
        </a:p>
      </dgm:t>
    </dgm:pt>
    <dgm:pt modelId="{71B3816E-0EBB-46B9-98FE-74F99C80BA0C}">
      <dgm:prSet custT="1"/>
      <dgm:spPr/>
      <dgm:t>
        <a:bodyPr/>
        <a:lstStyle/>
        <a:p>
          <a:r>
            <a:rPr lang="en-US" sz="1100" smtClean="0"/>
            <a:t>Buddhist </a:t>
          </a:r>
          <a:endParaRPr lang="en-IN" sz="1100" dirty="0"/>
        </a:p>
      </dgm:t>
    </dgm:pt>
    <dgm:pt modelId="{FE51DF32-67BB-4E95-B378-47ED430F54E7}" type="parTrans" cxnId="{7E54E72C-BFB8-484B-95BA-17342868192F}">
      <dgm:prSet/>
      <dgm:spPr/>
      <dgm:t>
        <a:bodyPr/>
        <a:lstStyle/>
        <a:p>
          <a:endParaRPr lang="en-IN" sz="1100">
            <a:solidFill>
              <a:schemeClr val="bg1"/>
            </a:solidFill>
          </a:endParaRPr>
        </a:p>
      </dgm:t>
    </dgm:pt>
    <dgm:pt modelId="{8530DAD0-D6EC-40BA-9997-65CA3A597347}" type="sibTrans" cxnId="{7E54E72C-BFB8-484B-95BA-17342868192F}">
      <dgm:prSet/>
      <dgm:spPr/>
      <dgm:t>
        <a:bodyPr/>
        <a:lstStyle/>
        <a:p>
          <a:endParaRPr lang="en-IN" sz="1000">
            <a:solidFill>
              <a:schemeClr val="bg1"/>
            </a:solidFill>
          </a:endParaRPr>
        </a:p>
      </dgm:t>
    </dgm:pt>
    <dgm:pt modelId="{40442013-5A09-447F-94F1-1288B8258DAF}">
      <dgm:prSet custT="1"/>
      <dgm:spPr/>
      <dgm:t>
        <a:bodyPr/>
        <a:lstStyle/>
        <a:p>
          <a:r>
            <a:rPr lang="en-US" sz="1000" smtClean="0"/>
            <a:t>Jain</a:t>
          </a:r>
          <a:endParaRPr lang="en-IN" sz="1000" dirty="0"/>
        </a:p>
      </dgm:t>
    </dgm:pt>
    <dgm:pt modelId="{3F05BA82-BA10-46DC-BC05-96761A4A7C03}" type="parTrans" cxnId="{2CFC8498-7B93-4BD3-B47E-22F6117133DB}">
      <dgm:prSet/>
      <dgm:spPr/>
      <dgm:t>
        <a:bodyPr/>
        <a:lstStyle/>
        <a:p>
          <a:endParaRPr lang="en-IN" sz="1050">
            <a:solidFill>
              <a:schemeClr val="bg1"/>
            </a:solidFill>
          </a:endParaRPr>
        </a:p>
      </dgm:t>
    </dgm:pt>
    <dgm:pt modelId="{8C3B87C4-E0A5-42B3-80FE-BBB0C484F4EF}" type="sibTrans" cxnId="{2CFC8498-7B93-4BD3-B47E-22F6117133DB}">
      <dgm:prSet/>
      <dgm:spPr/>
      <dgm:t>
        <a:bodyPr/>
        <a:lstStyle/>
        <a:p>
          <a:endParaRPr lang="en-IN" sz="1000">
            <a:solidFill>
              <a:schemeClr val="bg1"/>
            </a:solidFill>
          </a:endParaRPr>
        </a:p>
      </dgm:t>
    </dgm:pt>
    <dgm:pt modelId="{B29B3EA3-B730-4EDB-92D4-7F6E1941AFAD}">
      <dgm:prSet custT="1"/>
      <dgm:spPr/>
      <dgm:t>
        <a:bodyPr/>
        <a:lstStyle/>
        <a:p>
          <a:r>
            <a:rPr lang="en-US" sz="1100" smtClean="0"/>
            <a:t>Buddhist</a:t>
          </a:r>
          <a:endParaRPr lang="en-IN" sz="1100" dirty="0"/>
        </a:p>
      </dgm:t>
    </dgm:pt>
    <dgm:pt modelId="{64B382CB-3246-420E-81DB-6BD96EFAD342}" type="parTrans" cxnId="{95C0C2FA-E60D-4CF0-8197-454DB39F976A}">
      <dgm:prSet/>
      <dgm:spPr/>
      <dgm:t>
        <a:bodyPr/>
        <a:lstStyle/>
        <a:p>
          <a:endParaRPr lang="en-IN" sz="1100">
            <a:solidFill>
              <a:schemeClr val="bg1"/>
            </a:solidFill>
          </a:endParaRPr>
        </a:p>
      </dgm:t>
    </dgm:pt>
    <dgm:pt modelId="{D1949C2D-629B-4819-B599-52706AD77D12}" type="sibTrans" cxnId="{95C0C2FA-E60D-4CF0-8197-454DB39F976A}">
      <dgm:prSet/>
      <dgm:spPr/>
      <dgm:t>
        <a:bodyPr/>
        <a:lstStyle/>
        <a:p>
          <a:endParaRPr lang="en-IN" sz="1000">
            <a:solidFill>
              <a:schemeClr val="bg1"/>
            </a:solidFill>
          </a:endParaRPr>
        </a:p>
      </dgm:t>
    </dgm:pt>
    <dgm:pt modelId="{62EFA37F-EA4F-4580-A2AD-9F5D93111C3D}">
      <dgm:prSet custT="1"/>
      <dgm:spPr/>
      <dgm:t>
        <a:bodyPr/>
        <a:lstStyle/>
        <a:p>
          <a:r>
            <a:rPr lang="en-US" sz="1100" dirty="0" smtClean="0"/>
            <a:t>Jain</a:t>
          </a:r>
          <a:endParaRPr lang="en-IN" sz="1100" dirty="0"/>
        </a:p>
      </dgm:t>
    </dgm:pt>
    <dgm:pt modelId="{9AA9E16E-D318-4836-90B4-A090463C291F}" type="parTrans" cxnId="{69235111-0E99-4F7E-B663-311B1C6D1DEC}">
      <dgm:prSet/>
      <dgm:spPr/>
      <dgm:t>
        <a:bodyPr/>
        <a:lstStyle/>
        <a:p>
          <a:endParaRPr lang="en-IN" sz="1100">
            <a:solidFill>
              <a:schemeClr val="bg1"/>
            </a:solidFill>
          </a:endParaRPr>
        </a:p>
      </dgm:t>
    </dgm:pt>
    <dgm:pt modelId="{E5713C18-72FD-4E80-AD7C-3095223350C7}" type="sibTrans" cxnId="{69235111-0E99-4F7E-B663-311B1C6D1DEC}">
      <dgm:prSet/>
      <dgm:spPr/>
      <dgm:t>
        <a:bodyPr/>
        <a:lstStyle/>
        <a:p>
          <a:endParaRPr lang="en-IN" sz="1000">
            <a:solidFill>
              <a:schemeClr val="bg1"/>
            </a:solidFill>
          </a:endParaRPr>
        </a:p>
      </dgm:t>
    </dgm:pt>
    <dgm:pt modelId="{01884BB1-65BE-4E44-8961-366A0D7EBE78}">
      <dgm:prSet custT="1"/>
      <dgm:spPr/>
      <dgm:t>
        <a:bodyPr/>
        <a:lstStyle/>
        <a:p>
          <a:r>
            <a:rPr lang="en-US" sz="1100" dirty="0" err="1" smtClean="0"/>
            <a:t>Ajivakas</a:t>
          </a:r>
          <a:endParaRPr lang="en-IN" sz="1100" dirty="0"/>
        </a:p>
      </dgm:t>
    </dgm:pt>
    <dgm:pt modelId="{31B34A20-BB7A-495E-8407-EC3E21D73EB7}" type="parTrans" cxnId="{191B359A-DE39-4C3E-8729-284A1C51D94F}">
      <dgm:prSet/>
      <dgm:spPr/>
      <dgm:t>
        <a:bodyPr/>
        <a:lstStyle/>
        <a:p>
          <a:endParaRPr lang="en-IN" sz="1100">
            <a:solidFill>
              <a:schemeClr val="bg1"/>
            </a:solidFill>
          </a:endParaRPr>
        </a:p>
      </dgm:t>
    </dgm:pt>
    <dgm:pt modelId="{A1C7F984-FE91-4E57-A2BE-360C4BAF9DB0}" type="sibTrans" cxnId="{191B359A-DE39-4C3E-8729-284A1C51D94F}">
      <dgm:prSet/>
      <dgm:spPr/>
      <dgm:t>
        <a:bodyPr/>
        <a:lstStyle/>
        <a:p>
          <a:endParaRPr lang="en-IN" sz="1000">
            <a:solidFill>
              <a:schemeClr val="bg1"/>
            </a:solidFill>
          </a:endParaRPr>
        </a:p>
      </dgm:t>
    </dgm:pt>
    <dgm:pt modelId="{803AB13C-6E96-4EFC-90B9-E1818575063C}">
      <dgm:prSet custT="1"/>
      <dgm:spPr/>
      <dgm:t>
        <a:bodyPr/>
        <a:lstStyle/>
        <a:p>
          <a:r>
            <a:rPr lang="en-US" sz="1100" dirty="0" smtClean="0"/>
            <a:t>Buddhist</a:t>
          </a:r>
          <a:endParaRPr lang="en-IN" sz="1100" dirty="0"/>
        </a:p>
      </dgm:t>
    </dgm:pt>
    <dgm:pt modelId="{957E00C0-26C9-4033-9EC3-7ED6114A303F}" type="parTrans" cxnId="{5A224180-0BD3-448E-A351-62EC6E06A3AD}">
      <dgm:prSet/>
      <dgm:spPr/>
      <dgm:t>
        <a:bodyPr/>
        <a:lstStyle/>
        <a:p>
          <a:endParaRPr lang="en-IN" sz="1100">
            <a:solidFill>
              <a:schemeClr val="bg1"/>
            </a:solidFill>
          </a:endParaRPr>
        </a:p>
      </dgm:t>
    </dgm:pt>
    <dgm:pt modelId="{5E59DCD7-CA5C-45CE-86B9-DCFE827550F0}" type="sibTrans" cxnId="{5A224180-0BD3-448E-A351-62EC6E06A3AD}">
      <dgm:prSet/>
      <dgm:spPr/>
      <dgm:t>
        <a:bodyPr/>
        <a:lstStyle/>
        <a:p>
          <a:endParaRPr lang="en-IN" sz="1000">
            <a:solidFill>
              <a:schemeClr val="bg1"/>
            </a:solidFill>
          </a:endParaRPr>
        </a:p>
      </dgm:t>
    </dgm:pt>
    <dgm:pt modelId="{1BD34639-C77A-4F36-8629-855867947A35}">
      <dgm:prSet custT="1"/>
      <dgm:spPr/>
      <dgm:t>
        <a:bodyPr/>
        <a:lstStyle/>
        <a:p>
          <a:r>
            <a:rPr lang="en-US" sz="1100" dirty="0" smtClean="0"/>
            <a:t>Jain</a:t>
          </a:r>
          <a:endParaRPr lang="en-IN" sz="1100" dirty="0"/>
        </a:p>
      </dgm:t>
    </dgm:pt>
    <dgm:pt modelId="{FC7D7562-26C9-4B20-AB72-D03413FE786C}" type="parTrans" cxnId="{923B37AD-AC43-4AAB-BA84-950214E78E87}">
      <dgm:prSet/>
      <dgm:spPr/>
      <dgm:t>
        <a:bodyPr/>
        <a:lstStyle/>
        <a:p>
          <a:endParaRPr lang="en-IN" sz="1100">
            <a:solidFill>
              <a:schemeClr val="bg1"/>
            </a:solidFill>
          </a:endParaRPr>
        </a:p>
      </dgm:t>
    </dgm:pt>
    <dgm:pt modelId="{420DEB9C-F260-423E-B24D-8AD6CD98FCC0}" type="sibTrans" cxnId="{923B37AD-AC43-4AAB-BA84-950214E78E87}">
      <dgm:prSet/>
      <dgm:spPr/>
      <dgm:t>
        <a:bodyPr/>
        <a:lstStyle/>
        <a:p>
          <a:endParaRPr lang="en-IN" sz="1000">
            <a:solidFill>
              <a:schemeClr val="bg1"/>
            </a:solidFill>
          </a:endParaRPr>
        </a:p>
      </dgm:t>
    </dgm:pt>
    <dgm:pt modelId="{DAEF669C-7C2C-4C4A-9105-298444C20517}">
      <dgm:prSet custT="1"/>
      <dgm:spPr/>
      <dgm:t>
        <a:bodyPr/>
        <a:lstStyle/>
        <a:p>
          <a:r>
            <a:rPr lang="en-US" sz="1100" dirty="0" smtClean="0"/>
            <a:t>Temples</a:t>
          </a:r>
          <a:endParaRPr lang="en-IN" sz="1100" dirty="0"/>
        </a:p>
      </dgm:t>
    </dgm:pt>
    <dgm:pt modelId="{F0C53E04-E83B-4E9B-AC57-77B1C5E0B457}" type="parTrans" cxnId="{E087E2E0-0C9E-4049-8B01-40600C4FE9A4}">
      <dgm:prSet/>
      <dgm:spPr/>
      <dgm:t>
        <a:bodyPr/>
        <a:lstStyle/>
        <a:p>
          <a:endParaRPr lang="en-IN" sz="1100">
            <a:solidFill>
              <a:schemeClr val="bg1"/>
            </a:solidFill>
          </a:endParaRPr>
        </a:p>
      </dgm:t>
    </dgm:pt>
    <dgm:pt modelId="{40F6DF55-47DD-4760-8DE3-20C23BC839AB}" type="sibTrans" cxnId="{E087E2E0-0C9E-4049-8B01-40600C4FE9A4}">
      <dgm:prSet/>
      <dgm:spPr/>
      <dgm:t>
        <a:bodyPr/>
        <a:lstStyle/>
        <a:p>
          <a:endParaRPr lang="en-IN" sz="1000">
            <a:solidFill>
              <a:schemeClr val="bg1"/>
            </a:solidFill>
          </a:endParaRPr>
        </a:p>
      </dgm:t>
    </dgm:pt>
    <dgm:pt modelId="{5ACFB19B-DCC4-4337-B040-7DFF48458352}" type="asst">
      <dgm:prSet custT="1"/>
      <dgm:spPr/>
      <dgm:t>
        <a:bodyPr/>
        <a:lstStyle/>
        <a:p>
          <a:r>
            <a:rPr lang="en-US" sz="1050" smtClean="0"/>
            <a:t>Hinayana </a:t>
          </a:r>
          <a:endParaRPr lang="en-IN" sz="1050" dirty="0"/>
        </a:p>
      </dgm:t>
    </dgm:pt>
    <dgm:pt modelId="{3DC59E93-B412-48E0-AA24-E1B17D29D8BF}" type="parTrans" cxnId="{588CC46C-041C-4A4E-9A1D-2BBE595E41F1}">
      <dgm:prSet/>
      <dgm:spPr/>
      <dgm:t>
        <a:bodyPr/>
        <a:lstStyle/>
        <a:p>
          <a:endParaRPr lang="en-IN" sz="1100">
            <a:solidFill>
              <a:schemeClr val="bg1"/>
            </a:solidFill>
          </a:endParaRPr>
        </a:p>
      </dgm:t>
    </dgm:pt>
    <dgm:pt modelId="{8905B8E8-A805-4328-BD3F-6C22C624CF07}" type="sibTrans" cxnId="{588CC46C-041C-4A4E-9A1D-2BBE595E41F1}">
      <dgm:prSet/>
      <dgm:spPr/>
      <dgm:t>
        <a:bodyPr/>
        <a:lstStyle/>
        <a:p>
          <a:endParaRPr lang="en-IN" sz="1000">
            <a:solidFill>
              <a:schemeClr val="bg1"/>
            </a:solidFill>
          </a:endParaRPr>
        </a:p>
      </dgm:t>
    </dgm:pt>
    <dgm:pt modelId="{17EB5231-3BC7-4917-B90A-FD0224B33E5A}" type="asst">
      <dgm:prSet custT="1"/>
      <dgm:spPr/>
      <dgm:t>
        <a:bodyPr/>
        <a:lstStyle/>
        <a:p>
          <a:r>
            <a:rPr lang="en-US" sz="1050" smtClean="0"/>
            <a:t>Mahayana</a:t>
          </a:r>
          <a:endParaRPr lang="en-IN" sz="1050" dirty="0"/>
        </a:p>
      </dgm:t>
    </dgm:pt>
    <dgm:pt modelId="{BADE67B0-F61B-4731-B562-42A33CF5E712}" type="parTrans" cxnId="{067A369C-1853-4198-8E72-BCE13A275B7A}">
      <dgm:prSet/>
      <dgm:spPr/>
      <dgm:t>
        <a:bodyPr/>
        <a:lstStyle/>
        <a:p>
          <a:endParaRPr lang="en-IN" sz="1100">
            <a:solidFill>
              <a:schemeClr val="bg1"/>
            </a:solidFill>
          </a:endParaRPr>
        </a:p>
      </dgm:t>
    </dgm:pt>
    <dgm:pt modelId="{5123BF5A-A577-4BED-95D0-AD7BE3A09F54}" type="sibTrans" cxnId="{067A369C-1853-4198-8E72-BCE13A275B7A}">
      <dgm:prSet/>
      <dgm:spPr/>
      <dgm:t>
        <a:bodyPr/>
        <a:lstStyle/>
        <a:p>
          <a:endParaRPr lang="en-IN" sz="1000">
            <a:solidFill>
              <a:schemeClr val="bg1"/>
            </a:solidFill>
          </a:endParaRPr>
        </a:p>
      </dgm:t>
    </dgm:pt>
    <dgm:pt modelId="{70728E27-7369-406E-887C-4A6D4BC42327}" type="asst">
      <dgm:prSet custT="1"/>
      <dgm:spPr/>
      <dgm:t>
        <a:bodyPr/>
        <a:lstStyle/>
        <a:p>
          <a:r>
            <a:rPr lang="en-US" sz="1100" dirty="0" err="1" smtClean="0"/>
            <a:t>HInayana</a:t>
          </a:r>
          <a:endParaRPr lang="en-IN" sz="1100" dirty="0"/>
        </a:p>
      </dgm:t>
    </dgm:pt>
    <dgm:pt modelId="{928F7E15-32E7-4A2A-9C9F-AC306BB185ED}" type="parTrans" cxnId="{C388882D-2C25-4790-9CE3-303985F85347}">
      <dgm:prSet/>
      <dgm:spPr/>
      <dgm:t>
        <a:bodyPr/>
        <a:lstStyle/>
        <a:p>
          <a:endParaRPr lang="en-IN" sz="1100">
            <a:solidFill>
              <a:schemeClr val="bg1"/>
            </a:solidFill>
          </a:endParaRPr>
        </a:p>
      </dgm:t>
    </dgm:pt>
    <dgm:pt modelId="{74F0A97D-34C9-4605-889E-49BF3718CD1F}" type="sibTrans" cxnId="{C388882D-2C25-4790-9CE3-303985F85347}">
      <dgm:prSet/>
      <dgm:spPr/>
      <dgm:t>
        <a:bodyPr/>
        <a:lstStyle/>
        <a:p>
          <a:endParaRPr lang="en-IN" sz="1000">
            <a:solidFill>
              <a:schemeClr val="bg1"/>
            </a:solidFill>
          </a:endParaRPr>
        </a:p>
      </dgm:t>
    </dgm:pt>
    <dgm:pt modelId="{D359738C-ABDC-48D6-8B5B-84EC806B2B35}" type="asst">
      <dgm:prSet custT="1"/>
      <dgm:spPr/>
      <dgm:t>
        <a:bodyPr/>
        <a:lstStyle/>
        <a:p>
          <a:r>
            <a:rPr lang="en-US" sz="1100" dirty="0" smtClean="0"/>
            <a:t>Mahayana</a:t>
          </a:r>
          <a:endParaRPr lang="en-IN" sz="1100" dirty="0"/>
        </a:p>
      </dgm:t>
    </dgm:pt>
    <dgm:pt modelId="{B58A9D41-3A0B-4885-A1DC-F08B716D9A6E}" type="parTrans" cxnId="{375F4BDB-5CFF-4717-B990-3B1503029075}">
      <dgm:prSet/>
      <dgm:spPr/>
      <dgm:t>
        <a:bodyPr/>
        <a:lstStyle/>
        <a:p>
          <a:endParaRPr lang="en-IN" sz="1100">
            <a:solidFill>
              <a:schemeClr val="bg1"/>
            </a:solidFill>
          </a:endParaRPr>
        </a:p>
      </dgm:t>
    </dgm:pt>
    <dgm:pt modelId="{FF3BF47F-D009-446B-987F-A2EC97EBF9DE}" type="sibTrans" cxnId="{375F4BDB-5CFF-4717-B990-3B1503029075}">
      <dgm:prSet/>
      <dgm:spPr/>
      <dgm:t>
        <a:bodyPr/>
        <a:lstStyle/>
        <a:p>
          <a:endParaRPr lang="en-IN" sz="1000">
            <a:solidFill>
              <a:schemeClr val="bg1"/>
            </a:solidFill>
          </a:endParaRPr>
        </a:p>
      </dgm:t>
    </dgm:pt>
    <dgm:pt modelId="{D52AAB07-9AFF-477B-9820-B2BB35A99ED3}" type="asst">
      <dgm:prSet custT="1"/>
      <dgm:spPr/>
      <dgm:t>
        <a:bodyPr/>
        <a:lstStyle/>
        <a:p>
          <a:r>
            <a:rPr lang="en-US" sz="1100" dirty="0" err="1" smtClean="0"/>
            <a:t>Vaishnava</a:t>
          </a:r>
          <a:endParaRPr lang="en-IN" sz="1100" dirty="0"/>
        </a:p>
      </dgm:t>
    </dgm:pt>
    <dgm:pt modelId="{6ACF12C1-AC8E-4B57-87CE-F4353110747C}" type="parTrans" cxnId="{6FD9C7DA-DC48-426A-84C3-5918900AADC5}">
      <dgm:prSet/>
      <dgm:spPr/>
      <dgm:t>
        <a:bodyPr/>
        <a:lstStyle/>
        <a:p>
          <a:endParaRPr lang="en-IN" sz="1100">
            <a:solidFill>
              <a:schemeClr val="bg1"/>
            </a:solidFill>
          </a:endParaRPr>
        </a:p>
      </dgm:t>
    </dgm:pt>
    <dgm:pt modelId="{274236E0-30FD-4DF6-890B-BAB28CBFCC74}" type="sibTrans" cxnId="{6FD9C7DA-DC48-426A-84C3-5918900AADC5}">
      <dgm:prSet/>
      <dgm:spPr/>
      <dgm:t>
        <a:bodyPr/>
        <a:lstStyle/>
        <a:p>
          <a:endParaRPr lang="en-IN" sz="1000">
            <a:solidFill>
              <a:schemeClr val="bg1"/>
            </a:solidFill>
          </a:endParaRPr>
        </a:p>
      </dgm:t>
    </dgm:pt>
    <dgm:pt modelId="{0139448E-97D4-499F-9C2B-F601076B9EFB}" type="asst">
      <dgm:prSet custT="1"/>
      <dgm:spPr/>
      <dgm:t>
        <a:bodyPr/>
        <a:lstStyle/>
        <a:p>
          <a:r>
            <a:rPr lang="en-US" sz="1100" smtClean="0"/>
            <a:t>Shaiva</a:t>
          </a:r>
          <a:endParaRPr lang="en-IN" sz="1100" dirty="0"/>
        </a:p>
      </dgm:t>
    </dgm:pt>
    <dgm:pt modelId="{2AF04F41-A7EA-4EF6-89F4-2BCABE0E29F0}" type="parTrans" cxnId="{D13C6E2C-88D3-4597-A602-3D5C4A59EF69}">
      <dgm:prSet/>
      <dgm:spPr/>
      <dgm:t>
        <a:bodyPr/>
        <a:lstStyle/>
        <a:p>
          <a:endParaRPr lang="en-IN" sz="1100">
            <a:solidFill>
              <a:schemeClr val="bg1"/>
            </a:solidFill>
          </a:endParaRPr>
        </a:p>
      </dgm:t>
    </dgm:pt>
    <dgm:pt modelId="{38D7F915-AAAC-4A96-AEFB-E5D675D49D5C}" type="sibTrans" cxnId="{D13C6E2C-88D3-4597-A602-3D5C4A59EF69}">
      <dgm:prSet/>
      <dgm:spPr/>
      <dgm:t>
        <a:bodyPr/>
        <a:lstStyle/>
        <a:p>
          <a:endParaRPr lang="en-IN" sz="1000">
            <a:solidFill>
              <a:schemeClr val="bg1"/>
            </a:solidFill>
          </a:endParaRPr>
        </a:p>
      </dgm:t>
    </dgm:pt>
    <dgm:pt modelId="{B8326F23-264C-43CE-8836-9BBE31F46206}" type="asst">
      <dgm:prSet custT="1"/>
      <dgm:spPr/>
      <dgm:t>
        <a:bodyPr/>
        <a:lstStyle/>
        <a:p>
          <a:r>
            <a:rPr lang="en-US" sz="1100" dirty="0" err="1" smtClean="0"/>
            <a:t>Shakta</a:t>
          </a:r>
          <a:endParaRPr lang="en-IN" sz="1100" dirty="0"/>
        </a:p>
      </dgm:t>
    </dgm:pt>
    <dgm:pt modelId="{B415C1F6-36A6-4BF1-862B-5C0ED332FE61}" type="parTrans" cxnId="{7A6BCFD6-7B57-4F1C-8E0E-2A6F04A693A1}">
      <dgm:prSet/>
      <dgm:spPr/>
      <dgm:t>
        <a:bodyPr/>
        <a:lstStyle/>
        <a:p>
          <a:endParaRPr lang="en-IN" sz="1100">
            <a:solidFill>
              <a:schemeClr val="bg1"/>
            </a:solidFill>
          </a:endParaRPr>
        </a:p>
      </dgm:t>
    </dgm:pt>
    <dgm:pt modelId="{0190544A-C26F-4A69-AAF1-02223CF48E07}" type="sibTrans" cxnId="{7A6BCFD6-7B57-4F1C-8E0E-2A6F04A693A1}">
      <dgm:prSet/>
      <dgm:spPr/>
      <dgm:t>
        <a:bodyPr/>
        <a:lstStyle/>
        <a:p>
          <a:endParaRPr lang="en-IN" sz="1000">
            <a:solidFill>
              <a:schemeClr val="bg1"/>
            </a:solidFill>
          </a:endParaRPr>
        </a:p>
      </dgm:t>
    </dgm:pt>
    <dgm:pt modelId="{11AD1D38-75E5-44F7-8F79-CE536A446A1F}" type="pres">
      <dgm:prSet presAssocID="{402B3D49-00E0-4CF0-A4E1-2CAC4C3E2738}" presName="hierChild1" presStyleCnt="0">
        <dgm:presLayoutVars>
          <dgm:orgChart val="1"/>
          <dgm:chPref val="1"/>
          <dgm:dir/>
          <dgm:animOne val="branch"/>
          <dgm:animLvl val="lvl"/>
          <dgm:resizeHandles/>
        </dgm:presLayoutVars>
      </dgm:prSet>
      <dgm:spPr/>
      <dgm:t>
        <a:bodyPr/>
        <a:lstStyle/>
        <a:p>
          <a:endParaRPr lang="en-IN"/>
        </a:p>
      </dgm:t>
    </dgm:pt>
    <dgm:pt modelId="{7F32D853-1A2A-416E-91AB-672153975297}" type="pres">
      <dgm:prSet presAssocID="{B048838A-1FFF-4574-81E3-6D5B5CF1C8D3}" presName="hierRoot1" presStyleCnt="0">
        <dgm:presLayoutVars>
          <dgm:hierBranch val="init"/>
        </dgm:presLayoutVars>
      </dgm:prSet>
      <dgm:spPr/>
      <dgm:t>
        <a:bodyPr/>
        <a:lstStyle/>
        <a:p>
          <a:endParaRPr lang="en-IN"/>
        </a:p>
      </dgm:t>
    </dgm:pt>
    <dgm:pt modelId="{F5290CE9-CB4B-4DD3-976A-9AD76110D20B}" type="pres">
      <dgm:prSet presAssocID="{B048838A-1FFF-4574-81E3-6D5B5CF1C8D3}" presName="rootComposite1" presStyleCnt="0"/>
      <dgm:spPr/>
      <dgm:t>
        <a:bodyPr/>
        <a:lstStyle/>
        <a:p>
          <a:endParaRPr lang="en-IN"/>
        </a:p>
      </dgm:t>
    </dgm:pt>
    <dgm:pt modelId="{AC8D478F-250A-41FE-984F-5EE9335D2B70}" type="pres">
      <dgm:prSet presAssocID="{B048838A-1FFF-4574-81E3-6D5B5CF1C8D3}" presName="rootText1" presStyleLbl="node0" presStyleIdx="0" presStyleCnt="1" custScaleX="324238" custScaleY="371881" custLinFactX="159342" custLinFactY="-135666" custLinFactNeighborX="200000" custLinFactNeighborY="-200000">
        <dgm:presLayoutVars>
          <dgm:chPref val="3"/>
        </dgm:presLayoutVars>
      </dgm:prSet>
      <dgm:spPr>
        <a:prstGeom prst="trapezoid">
          <a:avLst/>
        </a:prstGeom>
      </dgm:spPr>
      <dgm:t>
        <a:bodyPr/>
        <a:lstStyle/>
        <a:p>
          <a:endParaRPr lang="en-IN"/>
        </a:p>
      </dgm:t>
    </dgm:pt>
    <dgm:pt modelId="{4BAA0E4B-16E4-4493-A2E1-DD7967126B3F}" type="pres">
      <dgm:prSet presAssocID="{B048838A-1FFF-4574-81E3-6D5B5CF1C8D3}" presName="rootConnector1" presStyleLbl="node1" presStyleIdx="0" presStyleCnt="0"/>
      <dgm:spPr/>
      <dgm:t>
        <a:bodyPr/>
        <a:lstStyle/>
        <a:p>
          <a:endParaRPr lang="en-IN"/>
        </a:p>
      </dgm:t>
    </dgm:pt>
    <dgm:pt modelId="{46DA16CF-45D3-4468-AB46-8EC892B41F25}" type="pres">
      <dgm:prSet presAssocID="{B048838A-1FFF-4574-81E3-6D5B5CF1C8D3}" presName="hierChild2" presStyleCnt="0"/>
      <dgm:spPr/>
      <dgm:t>
        <a:bodyPr/>
        <a:lstStyle/>
        <a:p>
          <a:endParaRPr lang="en-IN"/>
        </a:p>
      </dgm:t>
    </dgm:pt>
    <dgm:pt modelId="{85A94CE7-7C53-4FB0-B9AB-856EDD47E532}" type="pres">
      <dgm:prSet presAssocID="{B048838A-1FFF-4574-81E3-6D5B5CF1C8D3}" presName="hierChild3" presStyleCnt="0"/>
      <dgm:spPr/>
      <dgm:t>
        <a:bodyPr/>
        <a:lstStyle/>
        <a:p>
          <a:endParaRPr lang="en-IN"/>
        </a:p>
      </dgm:t>
    </dgm:pt>
    <dgm:pt modelId="{9B0B7CFF-D97C-48C9-AEB8-B46A2C0024D9}" type="pres">
      <dgm:prSet presAssocID="{63DA783D-EFB7-4288-A454-680F560E53AF}" presName="Name111" presStyleLbl="parChTrans1D2" presStyleIdx="0" presStyleCnt="2"/>
      <dgm:spPr/>
      <dgm:t>
        <a:bodyPr/>
        <a:lstStyle/>
        <a:p>
          <a:endParaRPr lang="en-IN"/>
        </a:p>
      </dgm:t>
    </dgm:pt>
    <dgm:pt modelId="{01DA2C83-3A83-4B05-8E97-31DB81D5667E}" type="pres">
      <dgm:prSet presAssocID="{09D459B5-3C3C-4AA8-BD0D-A16D30B0239A}" presName="hierRoot3" presStyleCnt="0">
        <dgm:presLayoutVars>
          <dgm:hierBranch val="init"/>
        </dgm:presLayoutVars>
      </dgm:prSet>
      <dgm:spPr/>
      <dgm:t>
        <a:bodyPr/>
        <a:lstStyle/>
        <a:p>
          <a:endParaRPr lang="en-IN"/>
        </a:p>
      </dgm:t>
    </dgm:pt>
    <dgm:pt modelId="{51F6ABD8-7481-4BCA-A506-EAE992447A47}" type="pres">
      <dgm:prSet presAssocID="{09D459B5-3C3C-4AA8-BD0D-A16D30B0239A}" presName="rootComposite3" presStyleCnt="0"/>
      <dgm:spPr/>
      <dgm:t>
        <a:bodyPr/>
        <a:lstStyle/>
        <a:p>
          <a:endParaRPr lang="en-IN"/>
        </a:p>
      </dgm:t>
    </dgm:pt>
    <dgm:pt modelId="{CBED44D7-1CCB-44FD-B9A1-B2C15AB0D930}" type="pres">
      <dgm:prSet presAssocID="{09D459B5-3C3C-4AA8-BD0D-A16D30B0239A}" presName="rootText3" presStyleLbl="asst1" presStyleIdx="0" presStyleCnt="2" custScaleX="189751" custScaleY="259003" custLinFactY="-124111" custLinFactNeighborX="68732" custLinFactNeighborY="-200000">
        <dgm:presLayoutVars>
          <dgm:chPref val="3"/>
        </dgm:presLayoutVars>
      </dgm:prSet>
      <dgm:spPr>
        <a:prstGeom prst="pentagon">
          <a:avLst/>
        </a:prstGeom>
      </dgm:spPr>
      <dgm:t>
        <a:bodyPr/>
        <a:lstStyle/>
        <a:p>
          <a:endParaRPr lang="en-IN"/>
        </a:p>
      </dgm:t>
    </dgm:pt>
    <dgm:pt modelId="{90CD5289-470A-4665-8D95-EDDCBCA47DCC}" type="pres">
      <dgm:prSet presAssocID="{09D459B5-3C3C-4AA8-BD0D-A16D30B0239A}" presName="rootConnector3" presStyleLbl="asst1" presStyleIdx="0" presStyleCnt="2"/>
      <dgm:spPr/>
      <dgm:t>
        <a:bodyPr/>
        <a:lstStyle/>
        <a:p>
          <a:endParaRPr lang="en-IN"/>
        </a:p>
      </dgm:t>
    </dgm:pt>
    <dgm:pt modelId="{9006321D-DEFB-4730-88CF-54064D57C7D4}" type="pres">
      <dgm:prSet presAssocID="{09D459B5-3C3C-4AA8-BD0D-A16D30B0239A}" presName="hierChild6" presStyleCnt="0"/>
      <dgm:spPr/>
      <dgm:t>
        <a:bodyPr/>
        <a:lstStyle/>
        <a:p>
          <a:endParaRPr lang="en-IN"/>
        </a:p>
      </dgm:t>
    </dgm:pt>
    <dgm:pt modelId="{E3FA2F11-0E5D-435D-9D92-59943FAFF5E2}" type="pres">
      <dgm:prSet presAssocID="{CF4DF3D6-A4A3-4EBC-B503-E304E06104C8}" presName="Name37" presStyleLbl="parChTrans1D3" presStyleIdx="0" presStyleCnt="4"/>
      <dgm:spPr/>
      <dgm:t>
        <a:bodyPr/>
        <a:lstStyle/>
        <a:p>
          <a:endParaRPr lang="en-IN"/>
        </a:p>
      </dgm:t>
    </dgm:pt>
    <dgm:pt modelId="{E1C95D10-11F9-48EE-AEA6-40F7C8212555}" type="pres">
      <dgm:prSet presAssocID="{94DE68C3-14B6-4980-B508-5F4745742E1D}" presName="hierRoot2" presStyleCnt="0">
        <dgm:presLayoutVars>
          <dgm:hierBranch val="init"/>
        </dgm:presLayoutVars>
      </dgm:prSet>
      <dgm:spPr/>
      <dgm:t>
        <a:bodyPr/>
        <a:lstStyle/>
        <a:p>
          <a:endParaRPr lang="en-IN"/>
        </a:p>
      </dgm:t>
    </dgm:pt>
    <dgm:pt modelId="{AAD914BF-29A4-4198-BEA3-ECDD98D73B98}" type="pres">
      <dgm:prSet presAssocID="{94DE68C3-14B6-4980-B508-5F4745742E1D}" presName="rootComposite" presStyleCnt="0"/>
      <dgm:spPr/>
      <dgm:t>
        <a:bodyPr/>
        <a:lstStyle/>
        <a:p>
          <a:endParaRPr lang="en-IN"/>
        </a:p>
      </dgm:t>
    </dgm:pt>
    <dgm:pt modelId="{96246265-053C-4D8F-A268-7DCE8A48976E}" type="pres">
      <dgm:prSet presAssocID="{94DE68C3-14B6-4980-B508-5F4745742E1D}" presName="rootText" presStyleLbl="node3" presStyleIdx="0" presStyleCnt="4" custLinFactY="-35992" custLinFactNeighborX="36243" custLinFactNeighborY="-100000">
        <dgm:presLayoutVars>
          <dgm:chPref val="3"/>
        </dgm:presLayoutVars>
      </dgm:prSet>
      <dgm:spPr/>
      <dgm:t>
        <a:bodyPr/>
        <a:lstStyle/>
        <a:p>
          <a:endParaRPr lang="en-IN"/>
        </a:p>
      </dgm:t>
    </dgm:pt>
    <dgm:pt modelId="{5B759998-75F5-4D4E-8DF5-5DD54F76A3FA}" type="pres">
      <dgm:prSet presAssocID="{94DE68C3-14B6-4980-B508-5F4745742E1D}" presName="rootConnector" presStyleLbl="node3" presStyleIdx="0" presStyleCnt="4"/>
      <dgm:spPr/>
      <dgm:t>
        <a:bodyPr/>
        <a:lstStyle/>
        <a:p>
          <a:endParaRPr lang="en-IN"/>
        </a:p>
      </dgm:t>
    </dgm:pt>
    <dgm:pt modelId="{72D51E3F-C2B0-4AF3-9123-DBCDD89E221F}" type="pres">
      <dgm:prSet presAssocID="{94DE68C3-14B6-4980-B508-5F4745742E1D}" presName="hierChild4" presStyleCnt="0"/>
      <dgm:spPr/>
      <dgm:t>
        <a:bodyPr/>
        <a:lstStyle/>
        <a:p>
          <a:endParaRPr lang="en-IN"/>
        </a:p>
      </dgm:t>
    </dgm:pt>
    <dgm:pt modelId="{5739F7BB-EE0F-4928-B59F-DEA36DFA795B}" type="pres">
      <dgm:prSet presAssocID="{0446B274-E605-45FC-AB75-4785826FAC8B}" presName="Name37" presStyleLbl="parChTrans1D4" presStyleIdx="0" presStyleCnt="24"/>
      <dgm:spPr/>
      <dgm:t>
        <a:bodyPr/>
        <a:lstStyle/>
        <a:p>
          <a:endParaRPr lang="en-IN"/>
        </a:p>
      </dgm:t>
    </dgm:pt>
    <dgm:pt modelId="{4759FB0B-5474-453E-B1B9-0BF50023940C}" type="pres">
      <dgm:prSet presAssocID="{E28CE5E3-8DDC-4853-8385-8A2723DD87D2}" presName="hierRoot2" presStyleCnt="0">
        <dgm:presLayoutVars>
          <dgm:hierBranch val="init"/>
        </dgm:presLayoutVars>
      </dgm:prSet>
      <dgm:spPr/>
      <dgm:t>
        <a:bodyPr/>
        <a:lstStyle/>
        <a:p>
          <a:endParaRPr lang="en-IN"/>
        </a:p>
      </dgm:t>
    </dgm:pt>
    <dgm:pt modelId="{6D5BDDDD-49F2-4595-BAAE-963880D0D672}" type="pres">
      <dgm:prSet presAssocID="{E28CE5E3-8DDC-4853-8385-8A2723DD87D2}" presName="rootComposite" presStyleCnt="0"/>
      <dgm:spPr/>
      <dgm:t>
        <a:bodyPr/>
        <a:lstStyle/>
        <a:p>
          <a:endParaRPr lang="en-IN"/>
        </a:p>
      </dgm:t>
    </dgm:pt>
    <dgm:pt modelId="{185C7173-F891-4614-A0F8-8769D77963B3}" type="pres">
      <dgm:prSet presAssocID="{E28CE5E3-8DDC-4853-8385-8A2723DD87D2}" presName="rootText" presStyleLbl="node4" presStyleIdx="0" presStyleCnt="17" custLinFactNeighborX="44360" custLinFactNeighborY="7139">
        <dgm:presLayoutVars>
          <dgm:chPref val="3"/>
        </dgm:presLayoutVars>
      </dgm:prSet>
      <dgm:spPr/>
      <dgm:t>
        <a:bodyPr/>
        <a:lstStyle/>
        <a:p>
          <a:endParaRPr lang="en-IN"/>
        </a:p>
      </dgm:t>
    </dgm:pt>
    <dgm:pt modelId="{B7AE2125-9F9E-4041-B827-6969EAA3B69A}" type="pres">
      <dgm:prSet presAssocID="{E28CE5E3-8DDC-4853-8385-8A2723DD87D2}" presName="rootConnector" presStyleLbl="node4" presStyleIdx="0" presStyleCnt="17"/>
      <dgm:spPr/>
      <dgm:t>
        <a:bodyPr/>
        <a:lstStyle/>
        <a:p>
          <a:endParaRPr lang="en-IN"/>
        </a:p>
      </dgm:t>
    </dgm:pt>
    <dgm:pt modelId="{DAC899BE-1B1C-48A2-B98F-C1D4CDD11FDC}" type="pres">
      <dgm:prSet presAssocID="{E28CE5E3-8DDC-4853-8385-8A2723DD87D2}" presName="hierChild4" presStyleCnt="0"/>
      <dgm:spPr/>
      <dgm:t>
        <a:bodyPr/>
        <a:lstStyle/>
        <a:p>
          <a:endParaRPr lang="en-IN"/>
        </a:p>
      </dgm:t>
    </dgm:pt>
    <dgm:pt modelId="{AD0030C9-F639-46E8-8784-B8022DA58F0E}" type="pres">
      <dgm:prSet presAssocID="{E28CE5E3-8DDC-4853-8385-8A2723DD87D2}" presName="hierChild5" presStyleCnt="0"/>
      <dgm:spPr/>
      <dgm:t>
        <a:bodyPr/>
        <a:lstStyle/>
        <a:p>
          <a:endParaRPr lang="en-IN"/>
        </a:p>
      </dgm:t>
    </dgm:pt>
    <dgm:pt modelId="{B653EA76-EFB6-4EB0-93E5-4719002F36DB}" type="pres">
      <dgm:prSet presAssocID="{C5D94C77-4A69-4609-BA70-964F844EA3A3}" presName="Name37" presStyleLbl="parChTrans1D4" presStyleIdx="1" presStyleCnt="24"/>
      <dgm:spPr/>
      <dgm:t>
        <a:bodyPr/>
        <a:lstStyle/>
        <a:p>
          <a:endParaRPr lang="en-IN"/>
        </a:p>
      </dgm:t>
    </dgm:pt>
    <dgm:pt modelId="{CF1C3FF7-6AC1-413E-A51A-D089AD4F69E8}" type="pres">
      <dgm:prSet presAssocID="{23497051-9147-4146-A1EC-0E9EB32C914D}" presName="hierRoot2" presStyleCnt="0">
        <dgm:presLayoutVars>
          <dgm:hierBranch val="init"/>
        </dgm:presLayoutVars>
      </dgm:prSet>
      <dgm:spPr/>
      <dgm:t>
        <a:bodyPr/>
        <a:lstStyle/>
        <a:p>
          <a:endParaRPr lang="en-IN"/>
        </a:p>
      </dgm:t>
    </dgm:pt>
    <dgm:pt modelId="{F736336B-AAFF-4E76-907D-87D388B06C7D}" type="pres">
      <dgm:prSet presAssocID="{23497051-9147-4146-A1EC-0E9EB32C914D}" presName="rootComposite" presStyleCnt="0"/>
      <dgm:spPr/>
      <dgm:t>
        <a:bodyPr/>
        <a:lstStyle/>
        <a:p>
          <a:endParaRPr lang="en-IN"/>
        </a:p>
      </dgm:t>
    </dgm:pt>
    <dgm:pt modelId="{C2DE30B9-56FB-40C3-AB39-759B9B0F7B40}" type="pres">
      <dgm:prSet presAssocID="{23497051-9147-4146-A1EC-0E9EB32C914D}" presName="rootText" presStyleLbl="node4" presStyleIdx="1" presStyleCnt="17" custLinFactNeighborX="44360" custLinFactNeighborY="27128">
        <dgm:presLayoutVars>
          <dgm:chPref val="3"/>
        </dgm:presLayoutVars>
      </dgm:prSet>
      <dgm:spPr/>
      <dgm:t>
        <a:bodyPr/>
        <a:lstStyle/>
        <a:p>
          <a:endParaRPr lang="en-IN"/>
        </a:p>
      </dgm:t>
    </dgm:pt>
    <dgm:pt modelId="{799C5BBE-0A67-4FC2-9A93-CC32DD3D1D19}" type="pres">
      <dgm:prSet presAssocID="{23497051-9147-4146-A1EC-0E9EB32C914D}" presName="rootConnector" presStyleLbl="node4" presStyleIdx="1" presStyleCnt="17"/>
      <dgm:spPr/>
      <dgm:t>
        <a:bodyPr/>
        <a:lstStyle/>
        <a:p>
          <a:endParaRPr lang="en-IN"/>
        </a:p>
      </dgm:t>
    </dgm:pt>
    <dgm:pt modelId="{8E7D65F0-3DB6-4AED-832B-A3BD9F3E874E}" type="pres">
      <dgm:prSet presAssocID="{23497051-9147-4146-A1EC-0E9EB32C914D}" presName="hierChild4" presStyleCnt="0"/>
      <dgm:spPr/>
      <dgm:t>
        <a:bodyPr/>
        <a:lstStyle/>
        <a:p>
          <a:endParaRPr lang="en-IN"/>
        </a:p>
      </dgm:t>
    </dgm:pt>
    <dgm:pt modelId="{B94631A8-762B-4557-816D-E2CF2CBEF68E}" type="pres">
      <dgm:prSet presAssocID="{23497051-9147-4146-A1EC-0E9EB32C914D}" presName="hierChild5" presStyleCnt="0"/>
      <dgm:spPr/>
      <dgm:t>
        <a:bodyPr/>
        <a:lstStyle/>
        <a:p>
          <a:endParaRPr lang="en-IN"/>
        </a:p>
      </dgm:t>
    </dgm:pt>
    <dgm:pt modelId="{35C631BA-E8FA-475F-B14B-CDD28DFECDCD}" type="pres">
      <dgm:prSet presAssocID="{5982F268-6B6F-40F3-B5D4-2E46A2E23D6A}" presName="Name37" presStyleLbl="parChTrans1D4" presStyleIdx="2" presStyleCnt="24"/>
      <dgm:spPr/>
      <dgm:t>
        <a:bodyPr/>
        <a:lstStyle/>
        <a:p>
          <a:endParaRPr lang="en-IN"/>
        </a:p>
      </dgm:t>
    </dgm:pt>
    <dgm:pt modelId="{035F5803-A836-4586-A0F1-C46E83CC723B}" type="pres">
      <dgm:prSet presAssocID="{5BD01ACC-6927-4E63-96B4-5099FB76C952}" presName="hierRoot2" presStyleCnt="0">
        <dgm:presLayoutVars>
          <dgm:hierBranch val="init"/>
        </dgm:presLayoutVars>
      </dgm:prSet>
      <dgm:spPr/>
      <dgm:t>
        <a:bodyPr/>
        <a:lstStyle/>
        <a:p>
          <a:endParaRPr lang="en-IN"/>
        </a:p>
      </dgm:t>
    </dgm:pt>
    <dgm:pt modelId="{97A6F424-E673-45B0-9884-050D7B409622}" type="pres">
      <dgm:prSet presAssocID="{5BD01ACC-6927-4E63-96B4-5099FB76C952}" presName="rootComposite" presStyleCnt="0"/>
      <dgm:spPr/>
      <dgm:t>
        <a:bodyPr/>
        <a:lstStyle/>
        <a:p>
          <a:endParaRPr lang="en-IN"/>
        </a:p>
      </dgm:t>
    </dgm:pt>
    <dgm:pt modelId="{3A6D4293-389B-4A7F-B6DA-5C14B06F1092}" type="pres">
      <dgm:prSet presAssocID="{5BD01ACC-6927-4E63-96B4-5099FB76C952}" presName="rootText" presStyleLbl="node4" presStyleIdx="2" presStyleCnt="17" custLinFactNeighborX="44360" custLinFactNeighborY="47116">
        <dgm:presLayoutVars>
          <dgm:chPref val="3"/>
        </dgm:presLayoutVars>
      </dgm:prSet>
      <dgm:spPr/>
      <dgm:t>
        <a:bodyPr/>
        <a:lstStyle/>
        <a:p>
          <a:endParaRPr lang="en-IN"/>
        </a:p>
      </dgm:t>
    </dgm:pt>
    <dgm:pt modelId="{6AAC11E0-B043-44A4-B595-40CB35B1090D}" type="pres">
      <dgm:prSet presAssocID="{5BD01ACC-6927-4E63-96B4-5099FB76C952}" presName="rootConnector" presStyleLbl="node4" presStyleIdx="2" presStyleCnt="17"/>
      <dgm:spPr/>
      <dgm:t>
        <a:bodyPr/>
        <a:lstStyle/>
        <a:p>
          <a:endParaRPr lang="en-IN"/>
        </a:p>
      </dgm:t>
    </dgm:pt>
    <dgm:pt modelId="{09D37335-6AA8-4558-9E14-58CB6AE9DDAA}" type="pres">
      <dgm:prSet presAssocID="{5BD01ACC-6927-4E63-96B4-5099FB76C952}" presName="hierChild4" presStyleCnt="0"/>
      <dgm:spPr/>
      <dgm:t>
        <a:bodyPr/>
        <a:lstStyle/>
        <a:p>
          <a:endParaRPr lang="en-IN"/>
        </a:p>
      </dgm:t>
    </dgm:pt>
    <dgm:pt modelId="{DFFD077C-E0F9-4D29-808F-6752D8AD8202}" type="pres">
      <dgm:prSet presAssocID="{5BD01ACC-6927-4E63-96B4-5099FB76C952}" presName="hierChild5" presStyleCnt="0"/>
      <dgm:spPr/>
      <dgm:t>
        <a:bodyPr/>
        <a:lstStyle/>
        <a:p>
          <a:endParaRPr lang="en-IN"/>
        </a:p>
      </dgm:t>
    </dgm:pt>
    <dgm:pt modelId="{5B6ED8A0-6934-48B0-AF3E-7F886C35B529}" type="pres">
      <dgm:prSet presAssocID="{39515DA7-CCFA-4818-8C2F-EBC9C416F67A}" presName="Name37" presStyleLbl="parChTrans1D4" presStyleIdx="3" presStyleCnt="24"/>
      <dgm:spPr/>
      <dgm:t>
        <a:bodyPr/>
        <a:lstStyle/>
        <a:p>
          <a:endParaRPr lang="en-IN"/>
        </a:p>
      </dgm:t>
    </dgm:pt>
    <dgm:pt modelId="{A93ED1B5-A62B-453B-A4B5-BBCCEF28945A}" type="pres">
      <dgm:prSet presAssocID="{923771AC-9239-4799-9297-0C5A220B7823}" presName="hierRoot2" presStyleCnt="0">
        <dgm:presLayoutVars>
          <dgm:hierBranch val="init"/>
        </dgm:presLayoutVars>
      </dgm:prSet>
      <dgm:spPr/>
      <dgm:t>
        <a:bodyPr/>
        <a:lstStyle/>
        <a:p>
          <a:endParaRPr lang="en-IN"/>
        </a:p>
      </dgm:t>
    </dgm:pt>
    <dgm:pt modelId="{B8A43FFE-DC2B-4CC2-AA11-0BDAA60026EC}" type="pres">
      <dgm:prSet presAssocID="{923771AC-9239-4799-9297-0C5A220B7823}" presName="rootComposite" presStyleCnt="0"/>
      <dgm:spPr/>
      <dgm:t>
        <a:bodyPr/>
        <a:lstStyle/>
        <a:p>
          <a:endParaRPr lang="en-IN"/>
        </a:p>
      </dgm:t>
    </dgm:pt>
    <dgm:pt modelId="{8CCAA060-E711-4841-9ED6-00874F61C475}" type="pres">
      <dgm:prSet presAssocID="{923771AC-9239-4799-9297-0C5A220B7823}" presName="rootText" presStyleLbl="node4" presStyleIdx="3" presStyleCnt="17" custLinFactNeighborX="44360" custLinFactNeighborY="90246">
        <dgm:presLayoutVars>
          <dgm:chPref val="3"/>
        </dgm:presLayoutVars>
      </dgm:prSet>
      <dgm:spPr/>
      <dgm:t>
        <a:bodyPr/>
        <a:lstStyle/>
        <a:p>
          <a:endParaRPr lang="en-IN"/>
        </a:p>
      </dgm:t>
    </dgm:pt>
    <dgm:pt modelId="{51ED1B70-976A-41B3-BE39-453B352CCD2D}" type="pres">
      <dgm:prSet presAssocID="{923771AC-9239-4799-9297-0C5A220B7823}" presName="rootConnector" presStyleLbl="node4" presStyleIdx="3" presStyleCnt="17"/>
      <dgm:spPr/>
      <dgm:t>
        <a:bodyPr/>
        <a:lstStyle/>
        <a:p>
          <a:endParaRPr lang="en-IN"/>
        </a:p>
      </dgm:t>
    </dgm:pt>
    <dgm:pt modelId="{A7901216-69A7-4ACC-959C-02156D9BCE7C}" type="pres">
      <dgm:prSet presAssocID="{923771AC-9239-4799-9297-0C5A220B7823}" presName="hierChild4" presStyleCnt="0"/>
      <dgm:spPr/>
      <dgm:t>
        <a:bodyPr/>
        <a:lstStyle/>
        <a:p>
          <a:endParaRPr lang="en-IN"/>
        </a:p>
      </dgm:t>
    </dgm:pt>
    <dgm:pt modelId="{9DFA7B0D-F213-436E-B9C1-969EFE380F6E}" type="pres">
      <dgm:prSet presAssocID="{923771AC-9239-4799-9297-0C5A220B7823}" presName="hierChild5" presStyleCnt="0"/>
      <dgm:spPr/>
      <dgm:t>
        <a:bodyPr/>
        <a:lstStyle/>
        <a:p>
          <a:endParaRPr lang="en-IN"/>
        </a:p>
      </dgm:t>
    </dgm:pt>
    <dgm:pt modelId="{ECF6E457-D044-41EC-9F9E-416B2BEF43AB}" type="pres">
      <dgm:prSet presAssocID="{94DE68C3-14B6-4980-B508-5F4745742E1D}" presName="hierChild5" presStyleCnt="0"/>
      <dgm:spPr/>
      <dgm:t>
        <a:bodyPr/>
        <a:lstStyle/>
        <a:p>
          <a:endParaRPr lang="en-IN"/>
        </a:p>
      </dgm:t>
    </dgm:pt>
    <dgm:pt modelId="{B6ABF893-E08F-404F-AE1A-B18C1D0ED164}" type="pres">
      <dgm:prSet presAssocID="{A353A317-56DF-4EDD-810A-42B4BEA0C961}" presName="Name37" presStyleLbl="parChTrans1D3" presStyleIdx="1" presStyleCnt="4"/>
      <dgm:spPr/>
      <dgm:t>
        <a:bodyPr/>
        <a:lstStyle/>
        <a:p>
          <a:endParaRPr lang="en-IN"/>
        </a:p>
      </dgm:t>
    </dgm:pt>
    <dgm:pt modelId="{1B0BFD17-F5C5-4D9C-9039-84043ED03747}" type="pres">
      <dgm:prSet presAssocID="{832A4CB3-4FD5-4EB3-B0FC-305B82D7388C}" presName="hierRoot2" presStyleCnt="0">
        <dgm:presLayoutVars>
          <dgm:hierBranch val="init"/>
        </dgm:presLayoutVars>
      </dgm:prSet>
      <dgm:spPr/>
      <dgm:t>
        <a:bodyPr/>
        <a:lstStyle/>
        <a:p>
          <a:endParaRPr lang="en-IN"/>
        </a:p>
      </dgm:t>
    </dgm:pt>
    <dgm:pt modelId="{D38CF821-D2C7-47F2-B1BE-F1197217044C}" type="pres">
      <dgm:prSet presAssocID="{832A4CB3-4FD5-4EB3-B0FC-305B82D7388C}" presName="rootComposite" presStyleCnt="0"/>
      <dgm:spPr/>
      <dgm:t>
        <a:bodyPr/>
        <a:lstStyle/>
        <a:p>
          <a:endParaRPr lang="en-IN"/>
        </a:p>
      </dgm:t>
    </dgm:pt>
    <dgm:pt modelId="{BF62BAF9-6E0F-4005-A7B5-7413B7A86348}" type="pres">
      <dgm:prSet presAssocID="{832A4CB3-4FD5-4EB3-B0FC-305B82D7388C}" presName="rootText" presStyleLbl="node3" presStyleIdx="1" presStyleCnt="4" custScaleX="130189" custLinFactX="21919" custLinFactY="-5415" custLinFactNeighborX="100000" custLinFactNeighborY="-100000">
        <dgm:presLayoutVars>
          <dgm:chPref val="3"/>
        </dgm:presLayoutVars>
      </dgm:prSet>
      <dgm:spPr/>
      <dgm:t>
        <a:bodyPr/>
        <a:lstStyle/>
        <a:p>
          <a:endParaRPr lang="en-IN"/>
        </a:p>
      </dgm:t>
    </dgm:pt>
    <dgm:pt modelId="{B6E37349-3D80-4072-9F25-67BC69BFC93B}" type="pres">
      <dgm:prSet presAssocID="{832A4CB3-4FD5-4EB3-B0FC-305B82D7388C}" presName="rootConnector" presStyleLbl="node3" presStyleIdx="1" presStyleCnt="4"/>
      <dgm:spPr/>
      <dgm:t>
        <a:bodyPr/>
        <a:lstStyle/>
        <a:p>
          <a:endParaRPr lang="en-IN"/>
        </a:p>
      </dgm:t>
    </dgm:pt>
    <dgm:pt modelId="{3447128F-C423-4B02-83DC-7E41F659C7F0}" type="pres">
      <dgm:prSet presAssocID="{832A4CB3-4FD5-4EB3-B0FC-305B82D7388C}" presName="hierChild4" presStyleCnt="0"/>
      <dgm:spPr/>
      <dgm:t>
        <a:bodyPr/>
        <a:lstStyle/>
        <a:p>
          <a:endParaRPr lang="en-IN"/>
        </a:p>
      </dgm:t>
    </dgm:pt>
    <dgm:pt modelId="{E0DB47D9-2A56-4FB1-BE03-AE775A553275}" type="pres">
      <dgm:prSet presAssocID="{63B3D5FA-AFFB-4717-8471-B52089AD62F3}" presName="Name37" presStyleLbl="parChTrans1D4" presStyleIdx="4" presStyleCnt="24"/>
      <dgm:spPr/>
      <dgm:t>
        <a:bodyPr/>
        <a:lstStyle/>
        <a:p>
          <a:endParaRPr lang="en-IN"/>
        </a:p>
      </dgm:t>
    </dgm:pt>
    <dgm:pt modelId="{32199B28-5FFB-4A14-A33C-69053B1FE4C2}" type="pres">
      <dgm:prSet presAssocID="{057B8817-59F1-4D98-8A50-DB61208E3564}" presName="hierRoot2" presStyleCnt="0">
        <dgm:presLayoutVars>
          <dgm:hierBranch val="init"/>
        </dgm:presLayoutVars>
      </dgm:prSet>
      <dgm:spPr/>
      <dgm:t>
        <a:bodyPr/>
        <a:lstStyle/>
        <a:p>
          <a:endParaRPr lang="en-IN"/>
        </a:p>
      </dgm:t>
    </dgm:pt>
    <dgm:pt modelId="{FD6A25AB-765C-4312-A4DF-59D00E2A2952}" type="pres">
      <dgm:prSet presAssocID="{057B8817-59F1-4D98-8A50-DB61208E3564}" presName="rootComposite" presStyleCnt="0"/>
      <dgm:spPr/>
      <dgm:t>
        <a:bodyPr/>
        <a:lstStyle/>
        <a:p>
          <a:endParaRPr lang="en-IN"/>
        </a:p>
      </dgm:t>
    </dgm:pt>
    <dgm:pt modelId="{6D8E73C7-A536-431D-B78D-6CE0AF700FBC}" type="pres">
      <dgm:prSet presAssocID="{057B8817-59F1-4D98-8A50-DB61208E3564}" presName="rootText" presStyleLbl="node4" presStyleIdx="4" presStyleCnt="17" custLinFactX="28979" custLinFactNeighborX="100000" custLinFactNeighborY="-56336">
        <dgm:presLayoutVars>
          <dgm:chPref val="3"/>
        </dgm:presLayoutVars>
      </dgm:prSet>
      <dgm:spPr/>
      <dgm:t>
        <a:bodyPr/>
        <a:lstStyle/>
        <a:p>
          <a:endParaRPr lang="en-IN"/>
        </a:p>
      </dgm:t>
    </dgm:pt>
    <dgm:pt modelId="{C57FDCB4-CC17-4D51-B4F0-411ACDA06FC5}" type="pres">
      <dgm:prSet presAssocID="{057B8817-59F1-4D98-8A50-DB61208E3564}" presName="rootConnector" presStyleLbl="node4" presStyleIdx="4" presStyleCnt="17"/>
      <dgm:spPr/>
      <dgm:t>
        <a:bodyPr/>
        <a:lstStyle/>
        <a:p>
          <a:endParaRPr lang="en-IN"/>
        </a:p>
      </dgm:t>
    </dgm:pt>
    <dgm:pt modelId="{7A8D673A-9FD4-4A45-A80C-0934C8BFD68B}" type="pres">
      <dgm:prSet presAssocID="{057B8817-59F1-4D98-8A50-DB61208E3564}" presName="hierChild4" presStyleCnt="0"/>
      <dgm:spPr/>
      <dgm:t>
        <a:bodyPr/>
        <a:lstStyle/>
        <a:p>
          <a:endParaRPr lang="en-IN"/>
        </a:p>
      </dgm:t>
    </dgm:pt>
    <dgm:pt modelId="{0621B88A-1564-4759-B510-0F66C0F6506A}" type="pres">
      <dgm:prSet presAssocID="{057B8817-59F1-4D98-8A50-DB61208E3564}" presName="hierChild5" presStyleCnt="0"/>
      <dgm:spPr/>
      <dgm:t>
        <a:bodyPr/>
        <a:lstStyle/>
        <a:p>
          <a:endParaRPr lang="en-IN"/>
        </a:p>
      </dgm:t>
    </dgm:pt>
    <dgm:pt modelId="{FABC6F48-221C-439B-BBD1-45EFA4C4783C}" type="pres">
      <dgm:prSet presAssocID="{9775CBDC-4DFA-441D-A4A3-AABBED7245C8}" presName="Name37" presStyleLbl="parChTrans1D4" presStyleIdx="5" presStyleCnt="24"/>
      <dgm:spPr/>
      <dgm:t>
        <a:bodyPr/>
        <a:lstStyle/>
        <a:p>
          <a:endParaRPr lang="en-IN"/>
        </a:p>
      </dgm:t>
    </dgm:pt>
    <dgm:pt modelId="{7DAD7083-0E1A-400D-9B22-40EFB427F237}" type="pres">
      <dgm:prSet presAssocID="{40B2132C-4245-4839-B6CE-04B32B65758F}" presName="hierRoot2" presStyleCnt="0">
        <dgm:presLayoutVars>
          <dgm:hierBranch val="init"/>
        </dgm:presLayoutVars>
      </dgm:prSet>
      <dgm:spPr/>
      <dgm:t>
        <a:bodyPr/>
        <a:lstStyle/>
        <a:p>
          <a:endParaRPr lang="en-IN"/>
        </a:p>
      </dgm:t>
    </dgm:pt>
    <dgm:pt modelId="{D56A8255-63C8-4152-B8D1-68A2131693B1}" type="pres">
      <dgm:prSet presAssocID="{40B2132C-4245-4839-B6CE-04B32B65758F}" presName="rootComposite" presStyleCnt="0"/>
      <dgm:spPr/>
      <dgm:t>
        <a:bodyPr/>
        <a:lstStyle/>
        <a:p>
          <a:endParaRPr lang="en-IN"/>
        </a:p>
      </dgm:t>
    </dgm:pt>
    <dgm:pt modelId="{93B24F9D-120D-4B96-8070-A37530A35F90}" type="pres">
      <dgm:prSet presAssocID="{40B2132C-4245-4839-B6CE-04B32B65758F}" presName="rootText" presStyleLbl="node4" presStyleIdx="5" presStyleCnt="17" custScaleX="119434" custScaleY="83237" custLinFactX="28979" custLinFactNeighborX="100000" custLinFactNeighborY="-50567">
        <dgm:presLayoutVars>
          <dgm:chPref val="3"/>
        </dgm:presLayoutVars>
      </dgm:prSet>
      <dgm:spPr/>
      <dgm:t>
        <a:bodyPr/>
        <a:lstStyle/>
        <a:p>
          <a:endParaRPr lang="en-IN"/>
        </a:p>
      </dgm:t>
    </dgm:pt>
    <dgm:pt modelId="{64573F1D-69A0-45AC-B5DA-47869A8A32A9}" type="pres">
      <dgm:prSet presAssocID="{40B2132C-4245-4839-B6CE-04B32B65758F}" presName="rootConnector" presStyleLbl="node4" presStyleIdx="5" presStyleCnt="17"/>
      <dgm:spPr/>
      <dgm:t>
        <a:bodyPr/>
        <a:lstStyle/>
        <a:p>
          <a:endParaRPr lang="en-IN"/>
        </a:p>
      </dgm:t>
    </dgm:pt>
    <dgm:pt modelId="{5AAACC83-B2AA-4B84-BC1A-827CBB0916ED}" type="pres">
      <dgm:prSet presAssocID="{40B2132C-4245-4839-B6CE-04B32B65758F}" presName="hierChild4" presStyleCnt="0"/>
      <dgm:spPr/>
      <dgm:t>
        <a:bodyPr/>
        <a:lstStyle/>
        <a:p>
          <a:endParaRPr lang="en-IN"/>
        </a:p>
      </dgm:t>
    </dgm:pt>
    <dgm:pt modelId="{599B758F-58D2-41C1-91B9-5200603CC6A4}" type="pres">
      <dgm:prSet presAssocID="{40B2132C-4245-4839-B6CE-04B32B65758F}" presName="hierChild5" presStyleCnt="0"/>
      <dgm:spPr/>
      <dgm:t>
        <a:bodyPr/>
        <a:lstStyle/>
        <a:p>
          <a:endParaRPr lang="en-IN"/>
        </a:p>
      </dgm:t>
    </dgm:pt>
    <dgm:pt modelId="{5CC6991F-FDAF-442E-94AB-768A0F68BF21}" type="pres">
      <dgm:prSet presAssocID="{F0C53E04-E83B-4E9B-AC57-77B1C5E0B457}" presName="Name37" presStyleLbl="parChTrans1D4" presStyleIdx="6" presStyleCnt="24"/>
      <dgm:spPr/>
      <dgm:t>
        <a:bodyPr/>
        <a:lstStyle/>
        <a:p>
          <a:endParaRPr lang="en-IN"/>
        </a:p>
      </dgm:t>
    </dgm:pt>
    <dgm:pt modelId="{168612E4-6715-4607-84E5-C54991DBC741}" type="pres">
      <dgm:prSet presAssocID="{DAEF669C-7C2C-4C4A-9105-298444C20517}" presName="hierRoot2" presStyleCnt="0">
        <dgm:presLayoutVars>
          <dgm:hierBranch val="init"/>
        </dgm:presLayoutVars>
      </dgm:prSet>
      <dgm:spPr/>
      <dgm:t>
        <a:bodyPr/>
        <a:lstStyle/>
        <a:p>
          <a:endParaRPr lang="en-IN"/>
        </a:p>
      </dgm:t>
    </dgm:pt>
    <dgm:pt modelId="{83834589-778A-4877-9D32-75542398C5AD}" type="pres">
      <dgm:prSet presAssocID="{DAEF669C-7C2C-4C4A-9105-298444C20517}" presName="rootComposite" presStyleCnt="0"/>
      <dgm:spPr/>
      <dgm:t>
        <a:bodyPr/>
        <a:lstStyle/>
        <a:p>
          <a:endParaRPr lang="en-IN"/>
        </a:p>
      </dgm:t>
    </dgm:pt>
    <dgm:pt modelId="{E5EC4444-B1F5-4519-AC86-F108A6999E94}" type="pres">
      <dgm:prSet presAssocID="{DAEF669C-7C2C-4C4A-9105-298444C20517}" presName="rootText" presStyleLbl="node4" presStyleIdx="6" presStyleCnt="17" custScaleX="106836" custScaleY="108703" custLinFactX="24084" custLinFactNeighborX="100000" custLinFactNeighborY="-28686">
        <dgm:presLayoutVars>
          <dgm:chPref val="3"/>
        </dgm:presLayoutVars>
      </dgm:prSet>
      <dgm:spPr/>
      <dgm:t>
        <a:bodyPr/>
        <a:lstStyle/>
        <a:p>
          <a:endParaRPr lang="en-IN"/>
        </a:p>
      </dgm:t>
    </dgm:pt>
    <dgm:pt modelId="{872052F6-1EB3-4812-88FF-44E905024EEE}" type="pres">
      <dgm:prSet presAssocID="{DAEF669C-7C2C-4C4A-9105-298444C20517}" presName="rootConnector" presStyleLbl="node4" presStyleIdx="6" presStyleCnt="17"/>
      <dgm:spPr/>
      <dgm:t>
        <a:bodyPr/>
        <a:lstStyle/>
        <a:p>
          <a:endParaRPr lang="en-IN"/>
        </a:p>
      </dgm:t>
    </dgm:pt>
    <dgm:pt modelId="{7722D8F0-3692-4E1A-BEDE-7F0F561BCF5E}" type="pres">
      <dgm:prSet presAssocID="{DAEF669C-7C2C-4C4A-9105-298444C20517}" presName="hierChild4" presStyleCnt="0"/>
      <dgm:spPr/>
      <dgm:t>
        <a:bodyPr/>
        <a:lstStyle/>
        <a:p>
          <a:endParaRPr lang="en-IN"/>
        </a:p>
      </dgm:t>
    </dgm:pt>
    <dgm:pt modelId="{14F2B044-D3D1-4D8B-83A7-FAA137200BD4}" type="pres">
      <dgm:prSet presAssocID="{DAEF669C-7C2C-4C4A-9105-298444C20517}" presName="hierChild5" presStyleCnt="0"/>
      <dgm:spPr/>
      <dgm:t>
        <a:bodyPr/>
        <a:lstStyle/>
        <a:p>
          <a:endParaRPr lang="en-IN"/>
        </a:p>
      </dgm:t>
    </dgm:pt>
    <dgm:pt modelId="{6DDAB348-EE8A-4854-9B99-FCC31DDBEA94}" type="pres">
      <dgm:prSet presAssocID="{832A4CB3-4FD5-4EB3-B0FC-305B82D7388C}" presName="hierChild5" presStyleCnt="0"/>
      <dgm:spPr/>
      <dgm:t>
        <a:bodyPr/>
        <a:lstStyle/>
        <a:p>
          <a:endParaRPr lang="en-IN"/>
        </a:p>
      </dgm:t>
    </dgm:pt>
    <dgm:pt modelId="{5FC7EB94-758C-4D85-8670-4575E78A9DC5}" type="pres">
      <dgm:prSet presAssocID="{09D459B5-3C3C-4AA8-BD0D-A16D30B0239A}" presName="hierChild7" presStyleCnt="0"/>
      <dgm:spPr/>
      <dgm:t>
        <a:bodyPr/>
        <a:lstStyle/>
        <a:p>
          <a:endParaRPr lang="en-IN"/>
        </a:p>
      </dgm:t>
    </dgm:pt>
    <dgm:pt modelId="{440D434E-F86A-4A17-A3F7-40DA3453B17B}" type="pres">
      <dgm:prSet presAssocID="{4164F14E-4298-4B70-BC24-EBCBA900FB01}" presName="Name111" presStyleLbl="parChTrans1D2" presStyleIdx="1" presStyleCnt="2"/>
      <dgm:spPr/>
      <dgm:t>
        <a:bodyPr/>
        <a:lstStyle/>
        <a:p>
          <a:endParaRPr lang="en-IN"/>
        </a:p>
      </dgm:t>
    </dgm:pt>
    <dgm:pt modelId="{99CCB950-4786-4C34-B1FC-57CF15455218}" type="pres">
      <dgm:prSet presAssocID="{0FCF1E2F-3BF2-485F-928D-E1DC503CB0DE}" presName="hierRoot3" presStyleCnt="0">
        <dgm:presLayoutVars>
          <dgm:hierBranch val="init"/>
        </dgm:presLayoutVars>
      </dgm:prSet>
      <dgm:spPr/>
      <dgm:t>
        <a:bodyPr/>
        <a:lstStyle/>
        <a:p>
          <a:endParaRPr lang="en-IN"/>
        </a:p>
      </dgm:t>
    </dgm:pt>
    <dgm:pt modelId="{CBB245E0-5C4C-4B1C-8576-07CB51C23F71}" type="pres">
      <dgm:prSet presAssocID="{0FCF1E2F-3BF2-485F-928D-E1DC503CB0DE}" presName="rootComposite3" presStyleCnt="0"/>
      <dgm:spPr/>
      <dgm:t>
        <a:bodyPr/>
        <a:lstStyle/>
        <a:p>
          <a:endParaRPr lang="en-IN"/>
        </a:p>
      </dgm:t>
    </dgm:pt>
    <dgm:pt modelId="{6D4FA5AF-7FCC-4C6E-9D10-A8115A40FD9B}" type="pres">
      <dgm:prSet presAssocID="{0FCF1E2F-3BF2-485F-928D-E1DC503CB0DE}" presName="rootText3" presStyleLbl="asst1" presStyleIdx="1" presStyleCnt="2" custScaleX="146725" custScaleY="223441" custLinFactX="32762" custLinFactY="-124111" custLinFactNeighborX="100000" custLinFactNeighborY="-200000">
        <dgm:presLayoutVars>
          <dgm:chPref val="3"/>
        </dgm:presLayoutVars>
      </dgm:prSet>
      <dgm:spPr>
        <a:prstGeom prst="pentagon">
          <a:avLst/>
        </a:prstGeom>
      </dgm:spPr>
      <dgm:t>
        <a:bodyPr/>
        <a:lstStyle/>
        <a:p>
          <a:endParaRPr lang="en-IN"/>
        </a:p>
      </dgm:t>
    </dgm:pt>
    <dgm:pt modelId="{C33EDC20-65ED-41A0-AF5C-6A2E9A2FA8D6}" type="pres">
      <dgm:prSet presAssocID="{0FCF1E2F-3BF2-485F-928D-E1DC503CB0DE}" presName="rootConnector3" presStyleLbl="asst1" presStyleIdx="1" presStyleCnt="2"/>
      <dgm:spPr/>
      <dgm:t>
        <a:bodyPr/>
        <a:lstStyle/>
        <a:p>
          <a:endParaRPr lang="en-IN"/>
        </a:p>
      </dgm:t>
    </dgm:pt>
    <dgm:pt modelId="{21337AF0-EBD6-437E-98E4-3060D0EF4BD9}" type="pres">
      <dgm:prSet presAssocID="{0FCF1E2F-3BF2-485F-928D-E1DC503CB0DE}" presName="hierChild6" presStyleCnt="0"/>
      <dgm:spPr/>
      <dgm:t>
        <a:bodyPr/>
        <a:lstStyle/>
        <a:p>
          <a:endParaRPr lang="en-IN"/>
        </a:p>
      </dgm:t>
    </dgm:pt>
    <dgm:pt modelId="{53CE6EFB-9DC7-475B-A1CE-46E1B770A1AE}" type="pres">
      <dgm:prSet presAssocID="{E1CBAF74-E2E5-408A-8429-A5D1C1E3F869}" presName="Name37" presStyleLbl="parChTrans1D3" presStyleIdx="2" presStyleCnt="4"/>
      <dgm:spPr/>
      <dgm:t>
        <a:bodyPr/>
        <a:lstStyle/>
        <a:p>
          <a:endParaRPr lang="en-IN"/>
        </a:p>
      </dgm:t>
    </dgm:pt>
    <dgm:pt modelId="{E378E0AD-4A74-4852-B17D-41B482D5FAF1}" type="pres">
      <dgm:prSet presAssocID="{539928EE-4F58-453A-ACE2-74CB16CCDF5D}" presName="hierRoot2" presStyleCnt="0">
        <dgm:presLayoutVars>
          <dgm:hierBranch val="init"/>
        </dgm:presLayoutVars>
      </dgm:prSet>
      <dgm:spPr/>
      <dgm:t>
        <a:bodyPr/>
        <a:lstStyle/>
        <a:p>
          <a:endParaRPr lang="en-IN"/>
        </a:p>
      </dgm:t>
    </dgm:pt>
    <dgm:pt modelId="{C1F80ED8-0A60-496F-8526-FC750E987CEF}" type="pres">
      <dgm:prSet presAssocID="{539928EE-4F58-453A-ACE2-74CB16CCDF5D}" presName="rootComposite" presStyleCnt="0"/>
      <dgm:spPr/>
      <dgm:t>
        <a:bodyPr/>
        <a:lstStyle/>
        <a:p>
          <a:endParaRPr lang="en-IN"/>
        </a:p>
      </dgm:t>
    </dgm:pt>
    <dgm:pt modelId="{4E209DFF-AF26-45AD-A721-70F057A68EB2}" type="pres">
      <dgm:prSet presAssocID="{539928EE-4F58-453A-ACE2-74CB16CCDF5D}" presName="rootText" presStyleLbl="node3" presStyleIdx="2" presStyleCnt="4" custLinFactNeighborX="-5206" custLinFactNeighborY="-21613">
        <dgm:presLayoutVars>
          <dgm:chPref val="3"/>
        </dgm:presLayoutVars>
      </dgm:prSet>
      <dgm:spPr/>
      <dgm:t>
        <a:bodyPr/>
        <a:lstStyle/>
        <a:p>
          <a:endParaRPr lang="en-IN"/>
        </a:p>
      </dgm:t>
    </dgm:pt>
    <dgm:pt modelId="{01E0FBCC-1281-4EA9-B01F-A021725B946A}" type="pres">
      <dgm:prSet presAssocID="{539928EE-4F58-453A-ACE2-74CB16CCDF5D}" presName="rootConnector" presStyleLbl="node3" presStyleIdx="2" presStyleCnt="4"/>
      <dgm:spPr/>
      <dgm:t>
        <a:bodyPr/>
        <a:lstStyle/>
        <a:p>
          <a:endParaRPr lang="en-IN"/>
        </a:p>
      </dgm:t>
    </dgm:pt>
    <dgm:pt modelId="{C351A14D-E7FF-45A2-89D0-7422EDB54E31}" type="pres">
      <dgm:prSet presAssocID="{539928EE-4F58-453A-ACE2-74CB16CCDF5D}" presName="hierChild4" presStyleCnt="0"/>
      <dgm:spPr/>
      <dgm:t>
        <a:bodyPr/>
        <a:lstStyle/>
        <a:p>
          <a:endParaRPr lang="en-IN"/>
        </a:p>
      </dgm:t>
    </dgm:pt>
    <dgm:pt modelId="{26949E6A-1AE2-4092-A03E-73CACF2D6900}" type="pres">
      <dgm:prSet presAssocID="{ED0C4B1B-C974-4260-A6A1-945425EDE1F4}" presName="Name37" presStyleLbl="parChTrans1D4" presStyleIdx="7" presStyleCnt="24"/>
      <dgm:spPr/>
      <dgm:t>
        <a:bodyPr/>
        <a:lstStyle/>
        <a:p>
          <a:endParaRPr lang="en-IN"/>
        </a:p>
      </dgm:t>
    </dgm:pt>
    <dgm:pt modelId="{C4EA02D3-42B7-49AA-9145-82582094AAF1}" type="pres">
      <dgm:prSet presAssocID="{42D51170-B754-47B8-9DE0-AD6FF8A3953D}" presName="hierRoot2" presStyleCnt="0">
        <dgm:presLayoutVars>
          <dgm:hierBranch val="init"/>
        </dgm:presLayoutVars>
      </dgm:prSet>
      <dgm:spPr/>
      <dgm:t>
        <a:bodyPr/>
        <a:lstStyle/>
        <a:p>
          <a:endParaRPr lang="en-IN"/>
        </a:p>
      </dgm:t>
    </dgm:pt>
    <dgm:pt modelId="{08D7CAB5-B098-4486-90CE-C17B41A3C445}" type="pres">
      <dgm:prSet presAssocID="{42D51170-B754-47B8-9DE0-AD6FF8A3953D}" presName="rootComposite" presStyleCnt="0"/>
      <dgm:spPr/>
      <dgm:t>
        <a:bodyPr/>
        <a:lstStyle/>
        <a:p>
          <a:endParaRPr lang="en-IN"/>
        </a:p>
      </dgm:t>
    </dgm:pt>
    <dgm:pt modelId="{385A3F7D-DBC7-4CED-B6FC-54F2E0AFF7F9}" type="pres">
      <dgm:prSet presAssocID="{42D51170-B754-47B8-9DE0-AD6FF8A3953D}" presName="rootText" presStyleLbl="node4" presStyleIdx="7" presStyleCnt="17">
        <dgm:presLayoutVars>
          <dgm:chPref val="3"/>
        </dgm:presLayoutVars>
      </dgm:prSet>
      <dgm:spPr/>
      <dgm:t>
        <a:bodyPr/>
        <a:lstStyle/>
        <a:p>
          <a:endParaRPr lang="en-IN"/>
        </a:p>
      </dgm:t>
    </dgm:pt>
    <dgm:pt modelId="{E170607D-86E1-4FE1-8983-C6108739ED69}" type="pres">
      <dgm:prSet presAssocID="{42D51170-B754-47B8-9DE0-AD6FF8A3953D}" presName="rootConnector" presStyleLbl="node4" presStyleIdx="7" presStyleCnt="17"/>
      <dgm:spPr/>
      <dgm:t>
        <a:bodyPr/>
        <a:lstStyle/>
        <a:p>
          <a:endParaRPr lang="en-IN"/>
        </a:p>
      </dgm:t>
    </dgm:pt>
    <dgm:pt modelId="{5DD668A6-23E9-4998-9AAB-05F09F9CA51E}" type="pres">
      <dgm:prSet presAssocID="{42D51170-B754-47B8-9DE0-AD6FF8A3953D}" presName="hierChild4" presStyleCnt="0"/>
      <dgm:spPr/>
      <dgm:t>
        <a:bodyPr/>
        <a:lstStyle/>
        <a:p>
          <a:endParaRPr lang="en-IN"/>
        </a:p>
      </dgm:t>
    </dgm:pt>
    <dgm:pt modelId="{1FF68DDB-82AB-486B-999D-5AB254A5CCBE}" type="pres">
      <dgm:prSet presAssocID="{64B382CB-3246-420E-81DB-6BD96EFAD342}" presName="Name37" presStyleLbl="parChTrans1D4" presStyleIdx="8" presStyleCnt="24"/>
      <dgm:spPr/>
      <dgm:t>
        <a:bodyPr/>
        <a:lstStyle/>
        <a:p>
          <a:endParaRPr lang="en-IN"/>
        </a:p>
      </dgm:t>
    </dgm:pt>
    <dgm:pt modelId="{5428C6BA-E0AB-4D0F-9F4F-5EC221D92121}" type="pres">
      <dgm:prSet presAssocID="{B29B3EA3-B730-4EDB-92D4-7F6E1941AFAD}" presName="hierRoot2" presStyleCnt="0">
        <dgm:presLayoutVars>
          <dgm:hierBranch val="init"/>
        </dgm:presLayoutVars>
      </dgm:prSet>
      <dgm:spPr/>
      <dgm:t>
        <a:bodyPr/>
        <a:lstStyle/>
        <a:p>
          <a:endParaRPr lang="en-IN"/>
        </a:p>
      </dgm:t>
    </dgm:pt>
    <dgm:pt modelId="{7BB421F4-5BD4-44EA-955E-B7824ABDE873}" type="pres">
      <dgm:prSet presAssocID="{B29B3EA3-B730-4EDB-92D4-7F6E1941AFAD}" presName="rootComposite" presStyleCnt="0"/>
      <dgm:spPr/>
      <dgm:t>
        <a:bodyPr/>
        <a:lstStyle/>
        <a:p>
          <a:endParaRPr lang="en-IN"/>
        </a:p>
      </dgm:t>
    </dgm:pt>
    <dgm:pt modelId="{3E0AEB45-36E1-4527-89E5-E8B8B95CCC68}" type="pres">
      <dgm:prSet presAssocID="{B29B3EA3-B730-4EDB-92D4-7F6E1941AFAD}" presName="rootText" presStyleLbl="node4" presStyleIdx="8" presStyleCnt="17" custLinFactY="100000" custLinFactNeighborX="49175" custLinFactNeighborY="161886">
        <dgm:presLayoutVars>
          <dgm:chPref val="3"/>
        </dgm:presLayoutVars>
      </dgm:prSet>
      <dgm:spPr/>
      <dgm:t>
        <a:bodyPr/>
        <a:lstStyle/>
        <a:p>
          <a:endParaRPr lang="en-IN"/>
        </a:p>
      </dgm:t>
    </dgm:pt>
    <dgm:pt modelId="{B39FCAE2-BFD6-4CE4-9450-E5BA5F5DDA05}" type="pres">
      <dgm:prSet presAssocID="{B29B3EA3-B730-4EDB-92D4-7F6E1941AFAD}" presName="rootConnector" presStyleLbl="node4" presStyleIdx="8" presStyleCnt="17"/>
      <dgm:spPr/>
      <dgm:t>
        <a:bodyPr/>
        <a:lstStyle/>
        <a:p>
          <a:endParaRPr lang="en-IN"/>
        </a:p>
      </dgm:t>
    </dgm:pt>
    <dgm:pt modelId="{1FD0EEC3-CA33-4A7C-85F4-419E03F0E54F}" type="pres">
      <dgm:prSet presAssocID="{B29B3EA3-B730-4EDB-92D4-7F6E1941AFAD}" presName="hierChild4" presStyleCnt="0"/>
      <dgm:spPr/>
      <dgm:t>
        <a:bodyPr/>
        <a:lstStyle/>
        <a:p>
          <a:endParaRPr lang="en-IN"/>
        </a:p>
      </dgm:t>
    </dgm:pt>
    <dgm:pt modelId="{0737CCD6-4EF6-4316-8DFC-E0363459D021}" type="pres">
      <dgm:prSet presAssocID="{B29B3EA3-B730-4EDB-92D4-7F6E1941AFAD}" presName="hierChild5" presStyleCnt="0"/>
      <dgm:spPr/>
      <dgm:t>
        <a:bodyPr/>
        <a:lstStyle/>
        <a:p>
          <a:endParaRPr lang="en-IN"/>
        </a:p>
      </dgm:t>
    </dgm:pt>
    <dgm:pt modelId="{F8407EF9-594E-4138-802D-5B0E1BE550C0}" type="pres">
      <dgm:prSet presAssocID="{3DC59E93-B412-48E0-AA24-E1B17D29D8BF}" presName="Name111" presStyleLbl="parChTrans1D4" presStyleIdx="9" presStyleCnt="24"/>
      <dgm:spPr/>
      <dgm:t>
        <a:bodyPr/>
        <a:lstStyle/>
        <a:p>
          <a:endParaRPr lang="en-IN"/>
        </a:p>
      </dgm:t>
    </dgm:pt>
    <dgm:pt modelId="{189CC6D2-B7B5-4CE0-B318-79FF3A8072E5}" type="pres">
      <dgm:prSet presAssocID="{5ACFB19B-DCC4-4337-B040-7DFF48458352}" presName="hierRoot3" presStyleCnt="0">
        <dgm:presLayoutVars>
          <dgm:hierBranch val="init"/>
        </dgm:presLayoutVars>
      </dgm:prSet>
      <dgm:spPr/>
      <dgm:t>
        <a:bodyPr/>
        <a:lstStyle/>
        <a:p>
          <a:endParaRPr lang="en-IN"/>
        </a:p>
      </dgm:t>
    </dgm:pt>
    <dgm:pt modelId="{569A3877-9407-439E-B26B-63DACA5AB3D2}" type="pres">
      <dgm:prSet presAssocID="{5ACFB19B-DCC4-4337-B040-7DFF48458352}" presName="rootComposite3" presStyleCnt="0"/>
      <dgm:spPr/>
      <dgm:t>
        <a:bodyPr/>
        <a:lstStyle/>
        <a:p>
          <a:endParaRPr lang="en-IN"/>
        </a:p>
      </dgm:t>
    </dgm:pt>
    <dgm:pt modelId="{E6EAB696-7B13-4B78-8DDA-406DEC259218}" type="pres">
      <dgm:prSet presAssocID="{5ACFB19B-DCC4-4337-B040-7DFF48458352}" presName="rootText3" presStyleLbl="asst4" presStyleIdx="0" presStyleCnt="7" custScaleX="126366" custScaleY="101916" custLinFactY="156564" custLinFactNeighborX="37149" custLinFactNeighborY="200000">
        <dgm:presLayoutVars>
          <dgm:chPref val="3"/>
        </dgm:presLayoutVars>
      </dgm:prSet>
      <dgm:spPr/>
      <dgm:t>
        <a:bodyPr/>
        <a:lstStyle/>
        <a:p>
          <a:endParaRPr lang="en-IN"/>
        </a:p>
      </dgm:t>
    </dgm:pt>
    <dgm:pt modelId="{1A6898BB-5099-4E49-872D-784CB18F4A14}" type="pres">
      <dgm:prSet presAssocID="{5ACFB19B-DCC4-4337-B040-7DFF48458352}" presName="rootConnector3" presStyleLbl="asst4" presStyleIdx="0" presStyleCnt="7"/>
      <dgm:spPr/>
      <dgm:t>
        <a:bodyPr/>
        <a:lstStyle/>
        <a:p>
          <a:endParaRPr lang="en-IN"/>
        </a:p>
      </dgm:t>
    </dgm:pt>
    <dgm:pt modelId="{BF66A66E-C548-43C4-85B9-B010CF4FB3C9}" type="pres">
      <dgm:prSet presAssocID="{5ACFB19B-DCC4-4337-B040-7DFF48458352}" presName="hierChild6" presStyleCnt="0"/>
      <dgm:spPr/>
      <dgm:t>
        <a:bodyPr/>
        <a:lstStyle/>
        <a:p>
          <a:endParaRPr lang="en-IN"/>
        </a:p>
      </dgm:t>
    </dgm:pt>
    <dgm:pt modelId="{C33C356E-7637-42ED-AE1E-165E670822CC}" type="pres">
      <dgm:prSet presAssocID="{5ACFB19B-DCC4-4337-B040-7DFF48458352}" presName="hierChild7" presStyleCnt="0"/>
      <dgm:spPr/>
      <dgm:t>
        <a:bodyPr/>
        <a:lstStyle/>
        <a:p>
          <a:endParaRPr lang="en-IN"/>
        </a:p>
      </dgm:t>
    </dgm:pt>
    <dgm:pt modelId="{1839D5CA-CF6F-425B-8FC6-F30FD0D9C0A3}" type="pres">
      <dgm:prSet presAssocID="{BADE67B0-F61B-4731-B562-42A33CF5E712}" presName="Name111" presStyleLbl="parChTrans1D4" presStyleIdx="10" presStyleCnt="24"/>
      <dgm:spPr/>
      <dgm:t>
        <a:bodyPr/>
        <a:lstStyle/>
        <a:p>
          <a:endParaRPr lang="en-IN"/>
        </a:p>
      </dgm:t>
    </dgm:pt>
    <dgm:pt modelId="{73317062-75DC-46FE-8ACF-C5C4123298CC}" type="pres">
      <dgm:prSet presAssocID="{17EB5231-3BC7-4917-B90A-FD0224B33E5A}" presName="hierRoot3" presStyleCnt="0">
        <dgm:presLayoutVars>
          <dgm:hierBranch val="init"/>
        </dgm:presLayoutVars>
      </dgm:prSet>
      <dgm:spPr/>
      <dgm:t>
        <a:bodyPr/>
        <a:lstStyle/>
        <a:p>
          <a:endParaRPr lang="en-IN"/>
        </a:p>
      </dgm:t>
    </dgm:pt>
    <dgm:pt modelId="{C680867B-228F-4945-9FBE-D239F6914449}" type="pres">
      <dgm:prSet presAssocID="{17EB5231-3BC7-4917-B90A-FD0224B33E5A}" presName="rootComposite3" presStyleCnt="0"/>
      <dgm:spPr/>
      <dgm:t>
        <a:bodyPr/>
        <a:lstStyle/>
        <a:p>
          <a:endParaRPr lang="en-IN"/>
        </a:p>
      </dgm:t>
    </dgm:pt>
    <dgm:pt modelId="{98F32FD7-3CDD-4DEA-A7C5-0154450AAB10}" type="pres">
      <dgm:prSet presAssocID="{17EB5231-3BC7-4917-B90A-FD0224B33E5A}" presName="rootText3" presStyleLbl="asst4" presStyleIdx="1" presStyleCnt="7" custScaleX="104547" custScaleY="95799" custLinFactY="154464" custLinFactNeighborX="71512" custLinFactNeighborY="200000">
        <dgm:presLayoutVars>
          <dgm:chPref val="3"/>
        </dgm:presLayoutVars>
      </dgm:prSet>
      <dgm:spPr/>
      <dgm:t>
        <a:bodyPr/>
        <a:lstStyle/>
        <a:p>
          <a:endParaRPr lang="en-IN"/>
        </a:p>
      </dgm:t>
    </dgm:pt>
    <dgm:pt modelId="{6735B6AC-9C8F-4031-A990-426F9FE03484}" type="pres">
      <dgm:prSet presAssocID="{17EB5231-3BC7-4917-B90A-FD0224B33E5A}" presName="rootConnector3" presStyleLbl="asst4" presStyleIdx="1" presStyleCnt="7"/>
      <dgm:spPr/>
      <dgm:t>
        <a:bodyPr/>
        <a:lstStyle/>
        <a:p>
          <a:endParaRPr lang="en-IN"/>
        </a:p>
      </dgm:t>
    </dgm:pt>
    <dgm:pt modelId="{D6F90C1F-33D0-42C3-9BBF-B06CDECB97C7}" type="pres">
      <dgm:prSet presAssocID="{17EB5231-3BC7-4917-B90A-FD0224B33E5A}" presName="hierChild6" presStyleCnt="0"/>
      <dgm:spPr/>
      <dgm:t>
        <a:bodyPr/>
        <a:lstStyle/>
        <a:p>
          <a:endParaRPr lang="en-IN"/>
        </a:p>
      </dgm:t>
    </dgm:pt>
    <dgm:pt modelId="{0A8EC3FB-2C3E-467B-A670-850BBC83377D}" type="pres">
      <dgm:prSet presAssocID="{17EB5231-3BC7-4917-B90A-FD0224B33E5A}" presName="hierChild7" presStyleCnt="0"/>
      <dgm:spPr/>
      <dgm:t>
        <a:bodyPr/>
        <a:lstStyle/>
        <a:p>
          <a:endParaRPr lang="en-IN"/>
        </a:p>
      </dgm:t>
    </dgm:pt>
    <dgm:pt modelId="{22686B22-D431-4E9C-B7CA-4A04FAD059AC}" type="pres">
      <dgm:prSet presAssocID="{9AA9E16E-D318-4836-90B4-A090463C291F}" presName="Name37" presStyleLbl="parChTrans1D4" presStyleIdx="11" presStyleCnt="24"/>
      <dgm:spPr/>
      <dgm:t>
        <a:bodyPr/>
        <a:lstStyle/>
        <a:p>
          <a:endParaRPr lang="en-IN"/>
        </a:p>
      </dgm:t>
    </dgm:pt>
    <dgm:pt modelId="{36B7BE63-4C11-4AEC-B163-07E728E45BCC}" type="pres">
      <dgm:prSet presAssocID="{62EFA37F-EA4F-4580-A2AD-9F5D93111C3D}" presName="hierRoot2" presStyleCnt="0">
        <dgm:presLayoutVars>
          <dgm:hierBranch val="init"/>
        </dgm:presLayoutVars>
      </dgm:prSet>
      <dgm:spPr/>
      <dgm:t>
        <a:bodyPr/>
        <a:lstStyle/>
        <a:p>
          <a:endParaRPr lang="en-IN"/>
        </a:p>
      </dgm:t>
    </dgm:pt>
    <dgm:pt modelId="{03EE9C57-29D2-41D9-A474-919F39EA7EBB}" type="pres">
      <dgm:prSet presAssocID="{62EFA37F-EA4F-4580-A2AD-9F5D93111C3D}" presName="rootComposite" presStyleCnt="0"/>
      <dgm:spPr/>
      <dgm:t>
        <a:bodyPr/>
        <a:lstStyle/>
        <a:p>
          <a:endParaRPr lang="en-IN"/>
        </a:p>
      </dgm:t>
    </dgm:pt>
    <dgm:pt modelId="{30DF5E85-A386-4B19-A385-DD3B2AFB28AF}" type="pres">
      <dgm:prSet presAssocID="{62EFA37F-EA4F-4580-A2AD-9F5D93111C3D}" presName="rootText" presStyleLbl="node4" presStyleIdx="9" presStyleCnt="17" custLinFactNeighborX="-71825" custLinFactNeighborY="-22127">
        <dgm:presLayoutVars>
          <dgm:chPref val="3"/>
        </dgm:presLayoutVars>
      </dgm:prSet>
      <dgm:spPr/>
      <dgm:t>
        <a:bodyPr/>
        <a:lstStyle/>
        <a:p>
          <a:endParaRPr lang="en-IN"/>
        </a:p>
      </dgm:t>
    </dgm:pt>
    <dgm:pt modelId="{D72CC521-5A00-4F15-8A9A-F404F1C631D1}" type="pres">
      <dgm:prSet presAssocID="{62EFA37F-EA4F-4580-A2AD-9F5D93111C3D}" presName="rootConnector" presStyleLbl="node4" presStyleIdx="9" presStyleCnt="17"/>
      <dgm:spPr/>
      <dgm:t>
        <a:bodyPr/>
        <a:lstStyle/>
        <a:p>
          <a:endParaRPr lang="en-IN"/>
        </a:p>
      </dgm:t>
    </dgm:pt>
    <dgm:pt modelId="{0F6DDE83-3C71-44C7-9024-356718A4655D}" type="pres">
      <dgm:prSet presAssocID="{62EFA37F-EA4F-4580-A2AD-9F5D93111C3D}" presName="hierChild4" presStyleCnt="0"/>
      <dgm:spPr/>
      <dgm:t>
        <a:bodyPr/>
        <a:lstStyle/>
        <a:p>
          <a:endParaRPr lang="en-IN"/>
        </a:p>
      </dgm:t>
    </dgm:pt>
    <dgm:pt modelId="{9A1D38AB-685B-42C7-B480-2B0EE1A42788}" type="pres">
      <dgm:prSet presAssocID="{62EFA37F-EA4F-4580-A2AD-9F5D93111C3D}" presName="hierChild5" presStyleCnt="0"/>
      <dgm:spPr/>
      <dgm:t>
        <a:bodyPr/>
        <a:lstStyle/>
        <a:p>
          <a:endParaRPr lang="en-IN"/>
        </a:p>
      </dgm:t>
    </dgm:pt>
    <dgm:pt modelId="{C740049A-F51E-4D16-B80C-2A1C697A3C13}" type="pres">
      <dgm:prSet presAssocID="{31B34A20-BB7A-495E-8407-EC3E21D73EB7}" presName="Name37" presStyleLbl="parChTrans1D4" presStyleIdx="12" presStyleCnt="24"/>
      <dgm:spPr/>
      <dgm:t>
        <a:bodyPr/>
        <a:lstStyle/>
        <a:p>
          <a:endParaRPr lang="en-IN"/>
        </a:p>
      </dgm:t>
    </dgm:pt>
    <dgm:pt modelId="{DE33BD29-0ADC-4989-853C-1C47BF657EE1}" type="pres">
      <dgm:prSet presAssocID="{01884BB1-65BE-4E44-8961-366A0D7EBE78}" presName="hierRoot2" presStyleCnt="0">
        <dgm:presLayoutVars>
          <dgm:hierBranch val="init"/>
        </dgm:presLayoutVars>
      </dgm:prSet>
      <dgm:spPr/>
      <dgm:t>
        <a:bodyPr/>
        <a:lstStyle/>
        <a:p>
          <a:endParaRPr lang="en-IN"/>
        </a:p>
      </dgm:t>
    </dgm:pt>
    <dgm:pt modelId="{DAE0C2E8-8D5E-43BD-B0D9-F0E900AB245C}" type="pres">
      <dgm:prSet presAssocID="{01884BB1-65BE-4E44-8961-366A0D7EBE78}" presName="rootComposite" presStyleCnt="0"/>
      <dgm:spPr/>
      <dgm:t>
        <a:bodyPr/>
        <a:lstStyle/>
        <a:p>
          <a:endParaRPr lang="en-IN"/>
        </a:p>
      </dgm:t>
    </dgm:pt>
    <dgm:pt modelId="{18C24293-8114-4D2D-8EB1-CD673BF41A05}" type="pres">
      <dgm:prSet presAssocID="{01884BB1-65BE-4E44-8961-366A0D7EBE78}" presName="rootText" presStyleLbl="node4" presStyleIdx="10" presStyleCnt="17" custLinFactX="-92825" custLinFactY="19880" custLinFactNeighborX="-100000" custLinFactNeighborY="100000">
        <dgm:presLayoutVars>
          <dgm:chPref val="3"/>
        </dgm:presLayoutVars>
      </dgm:prSet>
      <dgm:spPr/>
      <dgm:t>
        <a:bodyPr/>
        <a:lstStyle/>
        <a:p>
          <a:endParaRPr lang="en-IN"/>
        </a:p>
      </dgm:t>
    </dgm:pt>
    <dgm:pt modelId="{DDDF1E55-00E3-4D2E-A499-AB9AEB884F12}" type="pres">
      <dgm:prSet presAssocID="{01884BB1-65BE-4E44-8961-366A0D7EBE78}" presName="rootConnector" presStyleLbl="node4" presStyleIdx="10" presStyleCnt="17"/>
      <dgm:spPr/>
      <dgm:t>
        <a:bodyPr/>
        <a:lstStyle/>
        <a:p>
          <a:endParaRPr lang="en-IN"/>
        </a:p>
      </dgm:t>
    </dgm:pt>
    <dgm:pt modelId="{7E6F0EA1-2D4D-446D-A642-54B89393CC92}" type="pres">
      <dgm:prSet presAssocID="{01884BB1-65BE-4E44-8961-366A0D7EBE78}" presName="hierChild4" presStyleCnt="0"/>
      <dgm:spPr/>
      <dgm:t>
        <a:bodyPr/>
        <a:lstStyle/>
        <a:p>
          <a:endParaRPr lang="en-IN"/>
        </a:p>
      </dgm:t>
    </dgm:pt>
    <dgm:pt modelId="{7E631686-747A-4A3F-B697-13752C3027AF}" type="pres">
      <dgm:prSet presAssocID="{01884BB1-65BE-4E44-8961-366A0D7EBE78}" presName="hierChild5" presStyleCnt="0"/>
      <dgm:spPr/>
      <dgm:t>
        <a:bodyPr/>
        <a:lstStyle/>
        <a:p>
          <a:endParaRPr lang="en-IN"/>
        </a:p>
      </dgm:t>
    </dgm:pt>
    <dgm:pt modelId="{4C24DDD3-FB71-439B-B705-561FD1DB2845}" type="pres">
      <dgm:prSet presAssocID="{42D51170-B754-47B8-9DE0-AD6FF8A3953D}" presName="hierChild5" presStyleCnt="0"/>
      <dgm:spPr/>
      <dgm:t>
        <a:bodyPr/>
        <a:lstStyle/>
        <a:p>
          <a:endParaRPr lang="en-IN"/>
        </a:p>
      </dgm:t>
    </dgm:pt>
    <dgm:pt modelId="{793AC9A2-57A9-4C32-8B17-65B2EC8E908D}" type="pres">
      <dgm:prSet presAssocID="{F86E1FAA-A1D1-442C-8515-D62D27DB60C6}" presName="Name37" presStyleLbl="parChTrans1D4" presStyleIdx="13" presStyleCnt="24"/>
      <dgm:spPr/>
      <dgm:t>
        <a:bodyPr/>
        <a:lstStyle/>
        <a:p>
          <a:endParaRPr lang="en-IN"/>
        </a:p>
      </dgm:t>
    </dgm:pt>
    <dgm:pt modelId="{90625FDA-83B7-48CF-86D4-367898B0A2AF}" type="pres">
      <dgm:prSet presAssocID="{99F826B4-02AC-40D7-8AB1-FB23CFECAE7E}" presName="hierRoot2" presStyleCnt="0">
        <dgm:presLayoutVars>
          <dgm:hierBranch val="init"/>
        </dgm:presLayoutVars>
      </dgm:prSet>
      <dgm:spPr/>
      <dgm:t>
        <a:bodyPr/>
        <a:lstStyle/>
        <a:p>
          <a:endParaRPr lang="en-IN"/>
        </a:p>
      </dgm:t>
    </dgm:pt>
    <dgm:pt modelId="{A055B253-CA15-4503-9FF1-18A239139990}" type="pres">
      <dgm:prSet presAssocID="{99F826B4-02AC-40D7-8AB1-FB23CFECAE7E}" presName="rootComposite" presStyleCnt="0"/>
      <dgm:spPr/>
      <dgm:t>
        <a:bodyPr/>
        <a:lstStyle/>
        <a:p>
          <a:endParaRPr lang="en-IN"/>
        </a:p>
      </dgm:t>
    </dgm:pt>
    <dgm:pt modelId="{C9E81F9F-8C01-48CB-91AB-B3BD5FF204FA}" type="pres">
      <dgm:prSet presAssocID="{99F826B4-02AC-40D7-8AB1-FB23CFECAE7E}" presName="rootText" presStyleLbl="node4" presStyleIdx="11" presStyleCnt="17" custLinFactNeighborX="-40750" custLinFactNeighborY="-1625">
        <dgm:presLayoutVars>
          <dgm:chPref val="3"/>
        </dgm:presLayoutVars>
      </dgm:prSet>
      <dgm:spPr/>
      <dgm:t>
        <a:bodyPr/>
        <a:lstStyle/>
        <a:p>
          <a:endParaRPr lang="en-IN"/>
        </a:p>
      </dgm:t>
    </dgm:pt>
    <dgm:pt modelId="{DE1C8F6A-BEFA-4996-89BE-4E7F0E21C96B}" type="pres">
      <dgm:prSet presAssocID="{99F826B4-02AC-40D7-8AB1-FB23CFECAE7E}" presName="rootConnector" presStyleLbl="node4" presStyleIdx="11" presStyleCnt="17"/>
      <dgm:spPr/>
      <dgm:t>
        <a:bodyPr/>
        <a:lstStyle/>
        <a:p>
          <a:endParaRPr lang="en-IN"/>
        </a:p>
      </dgm:t>
    </dgm:pt>
    <dgm:pt modelId="{25466803-C3F0-4137-BE66-01E8408306BC}" type="pres">
      <dgm:prSet presAssocID="{99F826B4-02AC-40D7-8AB1-FB23CFECAE7E}" presName="hierChild4" presStyleCnt="0"/>
      <dgm:spPr/>
      <dgm:t>
        <a:bodyPr/>
        <a:lstStyle/>
        <a:p>
          <a:endParaRPr lang="en-IN"/>
        </a:p>
      </dgm:t>
    </dgm:pt>
    <dgm:pt modelId="{9631A97E-0232-4277-AD61-B3AD8B167727}" type="pres">
      <dgm:prSet presAssocID="{957E00C0-26C9-4033-9EC3-7ED6114A303F}" presName="Name37" presStyleLbl="parChTrans1D4" presStyleIdx="14" presStyleCnt="24"/>
      <dgm:spPr/>
      <dgm:t>
        <a:bodyPr/>
        <a:lstStyle/>
        <a:p>
          <a:endParaRPr lang="en-IN"/>
        </a:p>
      </dgm:t>
    </dgm:pt>
    <dgm:pt modelId="{4B7851B1-A8FF-409F-B587-7F682EB72C59}" type="pres">
      <dgm:prSet presAssocID="{803AB13C-6E96-4EFC-90B9-E1818575063C}" presName="hierRoot2" presStyleCnt="0">
        <dgm:presLayoutVars>
          <dgm:hierBranch val="init"/>
        </dgm:presLayoutVars>
      </dgm:prSet>
      <dgm:spPr/>
      <dgm:t>
        <a:bodyPr/>
        <a:lstStyle/>
        <a:p>
          <a:endParaRPr lang="en-IN"/>
        </a:p>
      </dgm:t>
    </dgm:pt>
    <dgm:pt modelId="{405662D1-417B-42B2-8D04-3A5210134744}" type="pres">
      <dgm:prSet presAssocID="{803AB13C-6E96-4EFC-90B9-E1818575063C}" presName="rootComposite" presStyleCnt="0"/>
      <dgm:spPr/>
      <dgm:t>
        <a:bodyPr/>
        <a:lstStyle/>
        <a:p>
          <a:endParaRPr lang="en-IN"/>
        </a:p>
      </dgm:t>
    </dgm:pt>
    <dgm:pt modelId="{F0A5E639-4A3F-454D-B653-DAD97846BB3B}" type="pres">
      <dgm:prSet presAssocID="{803AB13C-6E96-4EFC-90B9-E1818575063C}" presName="rootText" presStyleLbl="node4" presStyleIdx="12" presStyleCnt="17" custLinFactY="57212" custLinFactNeighborX="77603" custLinFactNeighborY="100000">
        <dgm:presLayoutVars>
          <dgm:chPref val="3"/>
        </dgm:presLayoutVars>
      </dgm:prSet>
      <dgm:spPr/>
      <dgm:t>
        <a:bodyPr/>
        <a:lstStyle/>
        <a:p>
          <a:endParaRPr lang="en-IN"/>
        </a:p>
      </dgm:t>
    </dgm:pt>
    <dgm:pt modelId="{C1BA9D6F-B37B-4D82-9904-C3D60F8358EA}" type="pres">
      <dgm:prSet presAssocID="{803AB13C-6E96-4EFC-90B9-E1818575063C}" presName="rootConnector" presStyleLbl="node4" presStyleIdx="12" presStyleCnt="17"/>
      <dgm:spPr/>
      <dgm:t>
        <a:bodyPr/>
        <a:lstStyle/>
        <a:p>
          <a:endParaRPr lang="en-IN"/>
        </a:p>
      </dgm:t>
    </dgm:pt>
    <dgm:pt modelId="{80FA5ED0-8EC4-4D3C-8724-A359B9901603}" type="pres">
      <dgm:prSet presAssocID="{803AB13C-6E96-4EFC-90B9-E1818575063C}" presName="hierChild4" presStyleCnt="0"/>
      <dgm:spPr/>
      <dgm:t>
        <a:bodyPr/>
        <a:lstStyle/>
        <a:p>
          <a:endParaRPr lang="en-IN"/>
        </a:p>
      </dgm:t>
    </dgm:pt>
    <dgm:pt modelId="{B267BD47-3FF5-4DBB-9146-E764B325CB0D}" type="pres">
      <dgm:prSet presAssocID="{803AB13C-6E96-4EFC-90B9-E1818575063C}" presName="hierChild5" presStyleCnt="0"/>
      <dgm:spPr/>
      <dgm:t>
        <a:bodyPr/>
        <a:lstStyle/>
        <a:p>
          <a:endParaRPr lang="en-IN"/>
        </a:p>
      </dgm:t>
    </dgm:pt>
    <dgm:pt modelId="{E6C888A3-D9F9-403F-BEA8-FB0C5644F375}" type="pres">
      <dgm:prSet presAssocID="{928F7E15-32E7-4A2A-9C9F-AC306BB185ED}" presName="Name111" presStyleLbl="parChTrans1D4" presStyleIdx="15" presStyleCnt="24"/>
      <dgm:spPr/>
      <dgm:t>
        <a:bodyPr/>
        <a:lstStyle/>
        <a:p>
          <a:endParaRPr lang="en-IN"/>
        </a:p>
      </dgm:t>
    </dgm:pt>
    <dgm:pt modelId="{712B693E-7265-4B60-A2D3-3987BFB1A306}" type="pres">
      <dgm:prSet presAssocID="{70728E27-7369-406E-887C-4A6D4BC42327}" presName="hierRoot3" presStyleCnt="0">
        <dgm:presLayoutVars>
          <dgm:hierBranch val="init"/>
        </dgm:presLayoutVars>
      </dgm:prSet>
      <dgm:spPr/>
      <dgm:t>
        <a:bodyPr/>
        <a:lstStyle/>
        <a:p>
          <a:endParaRPr lang="en-IN"/>
        </a:p>
      </dgm:t>
    </dgm:pt>
    <dgm:pt modelId="{B1B1F86C-3C6E-463A-ABB9-6765BB4CC260}" type="pres">
      <dgm:prSet presAssocID="{70728E27-7369-406E-887C-4A6D4BC42327}" presName="rootComposite3" presStyleCnt="0"/>
      <dgm:spPr/>
      <dgm:t>
        <a:bodyPr/>
        <a:lstStyle/>
        <a:p>
          <a:endParaRPr lang="en-IN"/>
        </a:p>
      </dgm:t>
    </dgm:pt>
    <dgm:pt modelId="{FFF69F85-5128-4078-B765-94355F632415}" type="pres">
      <dgm:prSet presAssocID="{70728E27-7369-406E-887C-4A6D4BC42327}" presName="rootText3" presStyleLbl="asst4" presStyleIdx="2" presStyleCnt="7" custScaleX="134775" custScaleY="93245" custLinFactY="100000" custLinFactNeighborX="57172" custLinFactNeighborY="166388">
        <dgm:presLayoutVars>
          <dgm:chPref val="3"/>
        </dgm:presLayoutVars>
      </dgm:prSet>
      <dgm:spPr/>
      <dgm:t>
        <a:bodyPr/>
        <a:lstStyle/>
        <a:p>
          <a:endParaRPr lang="en-IN"/>
        </a:p>
      </dgm:t>
    </dgm:pt>
    <dgm:pt modelId="{56283763-F12D-42DC-A2AF-343325FBF449}" type="pres">
      <dgm:prSet presAssocID="{70728E27-7369-406E-887C-4A6D4BC42327}" presName="rootConnector3" presStyleLbl="asst4" presStyleIdx="2" presStyleCnt="7"/>
      <dgm:spPr/>
      <dgm:t>
        <a:bodyPr/>
        <a:lstStyle/>
        <a:p>
          <a:endParaRPr lang="en-IN"/>
        </a:p>
      </dgm:t>
    </dgm:pt>
    <dgm:pt modelId="{7F837690-8AE1-47D6-8AC7-862B0C5BC26F}" type="pres">
      <dgm:prSet presAssocID="{70728E27-7369-406E-887C-4A6D4BC42327}" presName="hierChild6" presStyleCnt="0"/>
      <dgm:spPr/>
      <dgm:t>
        <a:bodyPr/>
        <a:lstStyle/>
        <a:p>
          <a:endParaRPr lang="en-IN"/>
        </a:p>
      </dgm:t>
    </dgm:pt>
    <dgm:pt modelId="{0177BB0A-5044-48AD-898A-EA560B1777DA}" type="pres">
      <dgm:prSet presAssocID="{70728E27-7369-406E-887C-4A6D4BC42327}" presName="hierChild7" presStyleCnt="0"/>
      <dgm:spPr/>
      <dgm:t>
        <a:bodyPr/>
        <a:lstStyle/>
        <a:p>
          <a:endParaRPr lang="en-IN"/>
        </a:p>
      </dgm:t>
    </dgm:pt>
    <dgm:pt modelId="{7AEED9FE-159E-46E7-9FDA-D1986D122CB1}" type="pres">
      <dgm:prSet presAssocID="{B58A9D41-3A0B-4885-A1DC-F08B716D9A6E}" presName="Name111" presStyleLbl="parChTrans1D4" presStyleIdx="16" presStyleCnt="24"/>
      <dgm:spPr/>
      <dgm:t>
        <a:bodyPr/>
        <a:lstStyle/>
        <a:p>
          <a:endParaRPr lang="en-IN"/>
        </a:p>
      </dgm:t>
    </dgm:pt>
    <dgm:pt modelId="{39D8991C-A0D7-406E-9246-BDEB2A6B8685}" type="pres">
      <dgm:prSet presAssocID="{D359738C-ABDC-48D6-8B5B-84EC806B2B35}" presName="hierRoot3" presStyleCnt="0">
        <dgm:presLayoutVars>
          <dgm:hierBranch val="init"/>
        </dgm:presLayoutVars>
      </dgm:prSet>
      <dgm:spPr/>
      <dgm:t>
        <a:bodyPr/>
        <a:lstStyle/>
        <a:p>
          <a:endParaRPr lang="en-IN"/>
        </a:p>
      </dgm:t>
    </dgm:pt>
    <dgm:pt modelId="{6211E335-252D-4EF2-AA70-C97B01902276}" type="pres">
      <dgm:prSet presAssocID="{D359738C-ABDC-48D6-8B5B-84EC806B2B35}" presName="rootComposite3" presStyleCnt="0"/>
      <dgm:spPr/>
      <dgm:t>
        <a:bodyPr/>
        <a:lstStyle/>
        <a:p>
          <a:endParaRPr lang="en-IN"/>
        </a:p>
      </dgm:t>
    </dgm:pt>
    <dgm:pt modelId="{CEE5F9B4-88CC-4470-B9EA-D1AD35ACF54B}" type="pres">
      <dgm:prSet presAssocID="{D359738C-ABDC-48D6-8B5B-84EC806B2B35}" presName="rootText3" presStyleLbl="asst4" presStyleIdx="3" presStyleCnt="7" custScaleX="99413" custScaleY="95396" custLinFactX="20945" custLinFactY="100000" custLinFactNeighborX="100000" custLinFactNeighborY="167464">
        <dgm:presLayoutVars>
          <dgm:chPref val="3"/>
        </dgm:presLayoutVars>
      </dgm:prSet>
      <dgm:spPr/>
      <dgm:t>
        <a:bodyPr/>
        <a:lstStyle/>
        <a:p>
          <a:endParaRPr lang="en-IN"/>
        </a:p>
      </dgm:t>
    </dgm:pt>
    <dgm:pt modelId="{59E47208-0910-4009-BBAC-1F7AAF3F1D08}" type="pres">
      <dgm:prSet presAssocID="{D359738C-ABDC-48D6-8B5B-84EC806B2B35}" presName="rootConnector3" presStyleLbl="asst4" presStyleIdx="3" presStyleCnt="7"/>
      <dgm:spPr/>
      <dgm:t>
        <a:bodyPr/>
        <a:lstStyle/>
        <a:p>
          <a:endParaRPr lang="en-IN"/>
        </a:p>
      </dgm:t>
    </dgm:pt>
    <dgm:pt modelId="{EA7AF43D-1C63-4B3A-A106-5F71DAA43224}" type="pres">
      <dgm:prSet presAssocID="{D359738C-ABDC-48D6-8B5B-84EC806B2B35}" presName="hierChild6" presStyleCnt="0"/>
      <dgm:spPr/>
      <dgm:t>
        <a:bodyPr/>
        <a:lstStyle/>
        <a:p>
          <a:endParaRPr lang="en-IN"/>
        </a:p>
      </dgm:t>
    </dgm:pt>
    <dgm:pt modelId="{2A8EC614-1E03-482A-ABED-8C39BD07C379}" type="pres">
      <dgm:prSet presAssocID="{D359738C-ABDC-48D6-8B5B-84EC806B2B35}" presName="hierChild7" presStyleCnt="0"/>
      <dgm:spPr/>
      <dgm:t>
        <a:bodyPr/>
        <a:lstStyle/>
        <a:p>
          <a:endParaRPr lang="en-IN"/>
        </a:p>
      </dgm:t>
    </dgm:pt>
    <dgm:pt modelId="{FC6AAC6A-E9DA-4072-8FE4-6E9469A30CF6}" type="pres">
      <dgm:prSet presAssocID="{FC7D7562-26C9-4B20-AB72-D03413FE786C}" presName="Name37" presStyleLbl="parChTrans1D4" presStyleIdx="17" presStyleCnt="24"/>
      <dgm:spPr/>
      <dgm:t>
        <a:bodyPr/>
        <a:lstStyle/>
        <a:p>
          <a:endParaRPr lang="en-IN"/>
        </a:p>
      </dgm:t>
    </dgm:pt>
    <dgm:pt modelId="{7A03375B-A5B7-4180-AB55-305ED449B5C4}" type="pres">
      <dgm:prSet presAssocID="{1BD34639-C77A-4F36-8629-855867947A35}" presName="hierRoot2" presStyleCnt="0">
        <dgm:presLayoutVars>
          <dgm:hierBranch val="init"/>
        </dgm:presLayoutVars>
      </dgm:prSet>
      <dgm:spPr/>
      <dgm:t>
        <a:bodyPr/>
        <a:lstStyle/>
        <a:p>
          <a:endParaRPr lang="en-IN"/>
        </a:p>
      </dgm:t>
    </dgm:pt>
    <dgm:pt modelId="{E6B57466-0198-4402-805A-BB82A078D2CC}" type="pres">
      <dgm:prSet presAssocID="{1BD34639-C77A-4F36-8629-855867947A35}" presName="rootComposite" presStyleCnt="0"/>
      <dgm:spPr/>
      <dgm:t>
        <a:bodyPr/>
        <a:lstStyle/>
        <a:p>
          <a:endParaRPr lang="en-IN"/>
        </a:p>
      </dgm:t>
    </dgm:pt>
    <dgm:pt modelId="{39B45A65-2571-4F60-966B-FA0BD317F799}" type="pres">
      <dgm:prSet presAssocID="{1BD34639-C77A-4F36-8629-855867947A35}" presName="rootText" presStyleLbl="node4" presStyleIdx="13" presStyleCnt="17" custLinFactNeighborX="-43397" custLinFactNeighborY="-4777">
        <dgm:presLayoutVars>
          <dgm:chPref val="3"/>
        </dgm:presLayoutVars>
      </dgm:prSet>
      <dgm:spPr/>
      <dgm:t>
        <a:bodyPr/>
        <a:lstStyle/>
        <a:p>
          <a:endParaRPr lang="en-IN"/>
        </a:p>
      </dgm:t>
    </dgm:pt>
    <dgm:pt modelId="{FC434FE9-BA62-461A-AFC9-2EF9ADDE500A}" type="pres">
      <dgm:prSet presAssocID="{1BD34639-C77A-4F36-8629-855867947A35}" presName="rootConnector" presStyleLbl="node4" presStyleIdx="13" presStyleCnt="17"/>
      <dgm:spPr/>
      <dgm:t>
        <a:bodyPr/>
        <a:lstStyle/>
        <a:p>
          <a:endParaRPr lang="en-IN"/>
        </a:p>
      </dgm:t>
    </dgm:pt>
    <dgm:pt modelId="{08BBBAD9-CEDB-4797-8F54-44EC3974C627}" type="pres">
      <dgm:prSet presAssocID="{1BD34639-C77A-4F36-8629-855867947A35}" presName="hierChild4" presStyleCnt="0"/>
      <dgm:spPr/>
      <dgm:t>
        <a:bodyPr/>
        <a:lstStyle/>
        <a:p>
          <a:endParaRPr lang="en-IN"/>
        </a:p>
      </dgm:t>
    </dgm:pt>
    <dgm:pt modelId="{73FB7AED-132A-4447-A349-8872ED7BD85F}" type="pres">
      <dgm:prSet presAssocID="{1BD34639-C77A-4F36-8629-855867947A35}" presName="hierChild5" presStyleCnt="0"/>
      <dgm:spPr/>
      <dgm:t>
        <a:bodyPr/>
        <a:lstStyle/>
        <a:p>
          <a:endParaRPr lang="en-IN"/>
        </a:p>
      </dgm:t>
    </dgm:pt>
    <dgm:pt modelId="{0681B5C2-3D18-42C9-92B6-BA7459E9EF3F}" type="pres">
      <dgm:prSet presAssocID="{99F826B4-02AC-40D7-8AB1-FB23CFECAE7E}" presName="hierChild5" presStyleCnt="0"/>
      <dgm:spPr/>
      <dgm:t>
        <a:bodyPr/>
        <a:lstStyle/>
        <a:p>
          <a:endParaRPr lang="en-IN"/>
        </a:p>
      </dgm:t>
    </dgm:pt>
    <dgm:pt modelId="{400987F3-0C55-4601-8BCC-C468E1F7649C}" type="pres">
      <dgm:prSet presAssocID="{539928EE-4F58-453A-ACE2-74CB16CCDF5D}" presName="hierChild5" presStyleCnt="0"/>
      <dgm:spPr/>
      <dgm:t>
        <a:bodyPr/>
        <a:lstStyle/>
        <a:p>
          <a:endParaRPr lang="en-IN"/>
        </a:p>
      </dgm:t>
    </dgm:pt>
    <dgm:pt modelId="{10A7C30B-32F2-4376-8D25-F5BC9BEB0C80}" type="pres">
      <dgm:prSet presAssocID="{74A944B8-7D57-4E8B-A8D0-746F066819AE}" presName="Name37" presStyleLbl="parChTrans1D3" presStyleIdx="3" presStyleCnt="4"/>
      <dgm:spPr/>
      <dgm:t>
        <a:bodyPr/>
        <a:lstStyle/>
        <a:p>
          <a:endParaRPr lang="en-IN"/>
        </a:p>
      </dgm:t>
    </dgm:pt>
    <dgm:pt modelId="{8102379D-3AE0-4290-B604-BDDDE1E7D8A0}" type="pres">
      <dgm:prSet presAssocID="{ABA98AD4-EEAD-46C1-8FA2-430C83613767}" presName="hierRoot2" presStyleCnt="0">
        <dgm:presLayoutVars>
          <dgm:hierBranch val="init"/>
        </dgm:presLayoutVars>
      </dgm:prSet>
      <dgm:spPr/>
      <dgm:t>
        <a:bodyPr/>
        <a:lstStyle/>
        <a:p>
          <a:endParaRPr lang="en-IN"/>
        </a:p>
      </dgm:t>
    </dgm:pt>
    <dgm:pt modelId="{2DE05C75-1B06-499A-8562-8D7EE77A101C}" type="pres">
      <dgm:prSet presAssocID="{ABA98AD4-EEAD-46C1-8FA2-430C83613767}" presName="rootComposite" presStyleCnt="0"/>
      <dgm:spPr/>
      <dgm:t>
        <a:bodyPr/>
        <a:lstStyle/>
        <a:p>
          <a:endParaRPr lang="en-IN"/>
        </a:p>
      </dgm:t>
    </dgm:pt>
    <dgm:pt modelId="{AEC606E6-FB1F-46A9-94ED-9D41552736EA}" type="pres">
      <dgm:prSet presAssocID="{ABA98AD4-EEAD-46C1-8FA2-430C83613767}" presName="rootText" presStyleLbl="node3" presStyleIdx="3" presStyleCnt="4">
        <dgm:presLayoutVars>
          <dgm:chPref val="3"/>
        </dgm:presLayoutVars>
      </dgm:prSet>
      <dgm:spPr/>
      <dgm:t>
        <a:bodyPr/>
        <a:lstStyle/>
        <a:p>
          <a:endParaRPr lang="en-IN"/>
        </a:p>
      </dgm:t>
    </dgm:pt>
    <dgm:pt modelId="{A28EDCBF-CF74-4821-BD28-2FC2CEF92A78}" type="pres">
      <dgm:prSet presAssocID="{ABA98AD4-EEAD-46C1-8FA2-430C83613767}" presName="rootConnector" presStyleLbl="node3" presStyleIdx="3" presStyleCnt="4"/>
      <dgm:spPr/>
      <dgm:t>
        <a:bodyPr/>
        <a:lstStyle/>
        <a:p>
          <a:endParaRPr lang="en-IN"/>
        </a:p>
      </dgm:t>
    </dgm:pt>
    <dgm:pt modelId="{C6A54175-1D31-4667-890A-5A6341549179}" type="pres">
      <dgm:prSet presAssocID="{ABA98AD4-EEAD-46C1-8FA2-430C83613767}" presName="hierChild4" presStyleCnt="0"/>
      <dgm:spPr/>
      <dgm:t>
        <a:bodyPr/>
        <a:lstStyle/>
        <a:p>
          <a:endParaRPr lang="en-IN"/>
        </a:p>
      </dgm:t>
    </dgm:pt>
    <dgm:pt modelId="{4AB64F04-8E5D-4743-9EDF-B34EBB7F65AB}" type="pres">
      <dgm:prSet presAssocID="{3E9598A7-8F8D-4294-A175-D0EA12415DF2}" presName="Name37" presStyleLbl="parChTrans1D4" presStyleIdx="18" presStyleCnt="24"/>
      <dgm:spPr/>
      <dgm:t>
        <a:bodyPr/>
        <a:lstStyle/>
        <a:p>
          <a:endParaRPr lang="en-IN"/>
        </a:p>
      </dgm:t>
    </dgm:pt>
    <dgm:pt modelId="{AD576020-D639-4264-B3BC-D3E0D42E3C9D}" type="pres">
      <dgm:prSet presAssocID="{2CCB8F96-BC62-4F11-BA81-454A638E6511}" presName="hierRoot2" presStyleCnt="0">
        <dgm:presLayoutVars>
          <dgm:hierBranch val="init"/>
        </dgm:presLayoutVars>
      </dgm:prSet>
      <dgm:spPr/>
      <dgm:t>
        <a:bodyPr/>
        <a:lstStyle/>
        <a:p>
          <a:endParaRPr lang="en-IN"/>
        </a:p>
      </dgm:t>
    </dgm:pt>
    <dgm:pt modelId="{BE7F3711-7F0D-44C1-91E7-0BF98C914009}" type="pres">
      <dgm:prSet presAssocID="{2CCB8F96-BC62-4F11-BA81-454A638E6511}" presName="rootComposite" presStyleCnt="0"/>
      <dgm:spPr/>
      <dgm:t>
        <a:bodyPr/>
        <a:lstStyle/>
        <a:p>
          <a:endParaRPr lang="en-IN"/>
        </a:p>
      </dgm:t>
    </dgm:pt>
    <dgm:pt modelId="{8C14C18D-D606-45D8-99F7-1D665DA0D839}" type="pres">
      <dgm:prSet presAssocID="{2CCB8F96-BC62-4F11-BA81-454A638E6511}" presName="rootText" presStyleLbl="node4" presStyleIdx="14" presStyleCnt="17">
        <dgm:presLayoutVars>
          <dgm:chPref val="3"/>
        </dgm:presLayoutVars>
      </dgm:prSet>
      <dgm:spPr/>
      <dgm:t>
        <a:bodyPr/>
        <a:lstStyle/>
        <a:p>
          <a:endParaRPr lang="en-IN"/>
        </a:p>
      </dgm:t>
    </dgm:pt>
    <dgm:pt modelId="{52F69EEB-5424-446A-85F2-018A516552BF}" type="pres">
      <dgm:prSet presAssocID="{2CCB8F96-BC62-4F11-BA81-454A638E6511}" presName="rootConnector" presStyleLbl="node4" presStyleIdx="14" presStyleCnt="17"/>
      <dgm:spPr/>
      <dgm:t>
        <a:bodyPr/>
        <a:lstStyle/>
        <a:p>
          <a:endParaRPr lang="en-IN"/>
        </a:p>
      </dgm:t>
    </dgm:pt>
    <dgm:pt modelId="{612A0B6F-3EBF-44AC-B244-95BBEA9D1A47}" type="pres">
      <dgm:prSet presAssocID="{2CCB8F96-BC62-4F11-BA81-454A638E6511}" presName="hierChild4" presStyleCnt="0"/>
      <dgm:spPr/>
      <dgm:t>
        <a:bodyPr/>
        <a:lstStyle/>
        <a:p>
          <a:endParaRPr lang="en-IN"/>
        </a:p>
      </dgm:t>
    </dgm:pt>
    <dgm:pt modelId="{07E85609-C476-465B-B53B-E949BBE997C7}" type="pres">
      <dgm:prSet presAssocID="{2CCB8F96-BC62-4F11-BA81-454A638E6511}" presName="hierChild5" presStyleCnt="0"/>
      <dgm:spPr/>
      <dgm:t>
        <a:bodyPr/>
        <a:lstStyle/>
        <a:p>
          <a:endParaRPr lang="en-IN"/>
        </a:p>
      </dgm:t>
    </dgm:pt>
    <dgm:pt modelId="{FAB8FEAD-CF04-4BE4-9B0D-FCEBFBA582F8}" type="pres">
      <dgm:prSet presAssocID="{6ACF12C1-AC8E-4B57-87CE-F4353110747C}" presName="Name111" presStyleLbl="parChTrans1D4" presStyleIdx="19" presStyleCnt="24"/>
      <dgm:spPr/>
      <dgm:t>
        <a:bodyPr/>
        <a:lstStyle/>
        <a:p>
          <a:endParaRPr lang="en-IN"/>
        </a:p>
      </dgm:t>
    </dgm:pt>
    <dgm:pt modelId="{DD08D061-EA02-4412-B052-5835E78D4F7F}" type="pres">
      <dgm:prSet presAssocID="{D52AAB07-9AFF-477B-9820-B2BB35A99ED3}" presName="hierRoot3" presStyleCnt="0">
        <dgm:presLayoutVars>
          <dgm:hierBranch val="init"/>
        </dgm:presLayoutVars>
      </dgm:prSet>
      <dgm:spPr/>
      <dgm:t>
        <a:bodyPr/>
        <a:lstStyle/>
        <a:p>
          <a:endParaRPr lang="en-IN"/>
        </a:p>
      </dgm:t>
    </dgm:pt>
    <dgm:pt modelId="{64B4BA2C-9904-45EC-8D3C-3E5AE7592B96}" type="pres">
      <dgm:prSet presAssocID="{D52AAB07-9AFF-477B-9820-B2BB35A99ED3}" presName="rootComposite3" presStyleCnt="0"/>
      <dgm:spPr/>
      <dgm:t>
        <a:bodyPr/>
        <a:lstStyle/>
        <a:p>
          <a:endParaRPr lang="en-IN"/>
        </a:p>
      </dgm:t>
    </dgm:pt>
    <dgm:pt modelId="{BFC43622-125E-43D3-98B1-1F57B1BBF6DE}" type="pres">
      <dgm:prSet presAssocID="{D52AAB07-9AFF-477B-9820-B2BB35A99ED3}" presName="rootText3" presStyleLbl="asst4" presStyleIdx="4" presStyleCnt="7" custLinFactX="24869" custLinFactNeighborX="100000" custLinFactNeighborY="64647">
        <dgm:presLayoutVars>
          <dgm:chPref val="3"/>
        </dgm:presLayoutVars>
      </dgm:prSet>
      <dgm:spPr/>
      <dgm:t>
        <a:bodyPr/>
        <a:lstStyle/>
        <a:p>
          <a:endParaRPr lang="en-IN"/>
        </a:p>
      </dgm:t>
    </dgm:pt>
    <dgm:pt modelId="{6DF845E7-F280-4B09-B3AC-51815EDDACC4}" type="pres">
      <dgm:prSet presAssocID="{D52AAB07-9AFF-477B-9820-B2BB35A99ED3}" presName="rootConnector3" presStyleLbl="asst4" presStyleIdx="4" presStyleCnt="7"/>
      <dgm:spPr/>
      <dgm:t>
        <a:bodyPr/>
        <a:lstStyle/>
        <a:p>
          <a:endParaRPr lang="en-IN"/>
        </a:p>
      </dgm:t>
    </dgm:pt>
    <dgm:pt modelId="{596A4252-6253-4E4C-B647-0D40E55BF89D}" type="pres">
      <dgm:prSet presAssocID="{D52AAB07-9AFF-477B-9820-B2BB35A99ED3}" presName="hierChild6" presStyleCnt="0"/>
      <dgm:spPr/>
      <dgm:t>
        <a:bodyPr/>
        <a:lstStyle/>
        <a:p>
          <a:endParaRPr lang="en-IN"/>
        </a:p>
      </dgm:t>
    </dgm:pt>
    <dgm:pt modelId="{6CCE4D70-4054-4B2F-8DD0-668D2CADE36A}" type="pres">
      <dgm:prSet presAssocID="{D52AAB07-9AFF-477B-9820-B2BB35A99ED3}" presName="hierChild7" presStyleCnt="0"/>
      <dgm:spPr/>
      <dgm:t>
        <a:bodyPr/>
        <a:lstStyle/>
        <a:p>
          <a:endParaRPr lang="en-IN"/>
        </a:p>
      </dgm:t>
    </dgm:pt>
    <dgm:pt modelId="{0B47EA97-DD6D-4CA6-AB6B-942F2FD74176}" type="pres">
      <dgm:prSet presAssocID="{2AF04F41-A7EA-4EF6-89F4-2BCABE0E29F0}" presName="Name111" presStyleLbl="parChTrans1D4" presStyleIdx="20" presStyleCnt="24"/>
      <dgm:spPr/>
      <dgm:t>
        <a:bodyPr/>
        <a:lstStyle/>
        <a:p>
          <a:endParaRPr lang="en-IN"/>
        </a:p>
      </dgm:t>
    </dgm:pt>
    <dgm:pt modelId="{592D93F6-CCF5-441F-A2E4-2A2C3BCC8332}" type="pres">
      <dgm:prSet presAssocID="{0139448E-97D4-499F-9C2B-F601076B9EFB}" presName="hierRoot3" presStyleCnt="0">
        <dgm:presLayoutVars>
          <dgm:hierBranch val="init"/>
        </dgm:presLayoutVars>
      </dgm:prSet>
      <dgm:spPr/>
      <dgm:t>
        <a:bodyPr/>
        <a:lstStyle/>
        <a:p>
          <a:endParaRPr lang="en-IN"/>
        </a:p>
      </dgm:t>
    </dgm:pt>
    <dgm:pt modelId="{F629599F-2199-4191-9656-1F0E51F1F9EA}" type="pres">
      <dgm:prSet presAssocID="{0139448E-97D4-499F-9C2B-F601076B9EFB}" presName="rootComposite3" presStyleCnt="0"/>
      <dgm:spPr/>
      <dgm:t>
        <a:bodyPr/>
        <a:lstStyle/>
        <a:p>
          <a:endParaRPr lang="en-IN"/>
        </a:p>
      </dgm:t>
    </dgm:pt>
    <dgm:pt modelId="{6216940C-7AB8-4B23-8AFA-901852472F40}" type="pres">
      <dgm:prSet presAssocID="{0139448E-97D4-499F-9C2B-F601076B9EFB}" presName="rootText3" presStyleLbl="asst4" presStyleIdx="5" presStyleCnt="7" custLinFactY="188624" custLinFactNeighborX="3869" custLinFactNeighborY="200000">
        <dgm:presLayoutVars>
          <dgm:chPref val="3"/>
        </dgm:presLayoutVars>
      </dgm:prSet>
      <dgm:spPr/>
      <dgm:t>
        <a:bodyPr/>
        <a:lstStyle/>
        <a:p>
          <a:endParaRPr lang="en-IN"/>
        </a:p>
      </dgm:t>
    </dgm:pt>
    <dgm:pt modelId="{053BD028-326D-4DB5-9CF7-A73FA3424B02}" type="pres">
      <dgm:prSet presAssocID="{0139448E-97D4-499F-9C2B-F601076B9EFB}" presName="rootConnector3" presStyleLbl="asst4" presStyleIdx="5" presStyleCnt="7"/>
      <dgm:spPr/>
      <dgm:t>
        <a:bodyPr/>
        <a:lstStyle/>
        <a:p>
          <a:endParaRPr lang="en-IN"/>
        </a:p>
      </dgm:t>
    </dgm:pt>
    <dgm:pt modelId="{A308F52B-5BBE-4F9E-B4F6-719705A5D14A}" type="pres">
      <dgm:prSet presAssocID="{0139448E-97D4-499F-9C2B-F601076B9EFB}" presName="hierChild6" presStyleCnt="0"/>
      <dgm:spPr/>
      <dgm:t>
        <a:bodyPr/>
        <a:lstStyle/>
        <a:p>
          <a:endParaRPr lang="en-IN"/>
        </a:p>
      </dgm:t>
    </dgm:pt>
    <dgm:pt modelId="{01CDB004-2F96-406E-9180-3D0DB0C3C6E9}" type="pres">
      <dgm:prSet presAssocID="{0139448E-97D4-499F-9C2B-F601076B9EFB}" presName="hierChild7" presStyleCnt="0"/>
      <dgm:spPr/>
      <dgm:t>
        <a:bodyPr/>
        <a:lstStyle/>
        <a:p>
          <a:endParaRPr lang="en-IN"/>
        </a:p>
      </dgm:t>
    </dgm:pt>
    <dgm:pt modelId="{0039729B-4083-41D5-AA3F-24F7F01CB12A}" type="pres">
      <dgm:prSet presAssocID="{B415C1F6-36A6-4BF1-862B-5C0ED332FE61}" presName="Name111" presStyleLbl="parChTrans1D4" presStyleIdx="21" presStyleCnt="24"/>
      <dgm:spPr/>
      <dgm:t>
        <a:bodyPr/>
        <a:lstStyle/>
        <a:p>
          <a:endParaRPr lang="en-IN"/>
        </a:p>
      </dgm:t>
    </dgm:pt>
    <dgm:pt modelId="{3B82DD4A-6125-4A4D-BD83-DB8A8F5324D0}" type="pres">
      <dgm:prSet presAssocID="{B8326F23-264C-43CE-8836-9BBE31F46206}" presName="hierRoot3" presStyleCnt="0">
        <dgm:presLayoutVars>
          <dgm:hierBranch val="init"/>
        </dgm:presLayoutVars>
      </dgm:prSet>
      <dgm:spPr/>
      <dgm:t>
        <a:bodyPr/>
        <a:lstStyle/>
        <a:p>
          <a:endParaRPr lang="en-IN"/>
        </a:p>
      </dgm:t>
    </dgm:pt>
    <dgm:pt modelId="{712B667D-9307-46FD-8E6E-51BE426AFD08}" type="pres">
      <dgm:prSet presAssocID="{B8326F23-264C-43CE-8836-9BBE31F46206}" presName="rootComposite3" presStyleCnt="0"/>
      <dgm:spPr/>
      <dgm:t>
        <a:bodyPr/>
        <a:lstStyle/>
        <a:p>
          <a:endParaRPr lang="en-IN"/>
        </a:p>
      </dgm:t>
    </dgm:pt>
    <dgm:pt modelId="{BE67B6DF-A100-45D4-A80C-71DFD8C9B18C}" type="pres">
      <dgm:prSet presAssocID="{B8326F23-264C-43CE-8836-9BBE31F46206}" presName="rootText3" presStyleLbl="asst4" presStyleIdx="6" presStyleCnt="7" custScaleY="117045" custLinFactX="24869" custLinFactNeighborX="100000" custLinFactNeighborY="61494">
        <dgm:presLayoutVars>
          <dgm:chPref val="3"/>
        </dgm:presLayoutVars>
      </dgm:prSet>
      <dgm:spPr/>
      <dgm:t>
        <a:bodyPr/>
        <a:lstStyle/>
        <a:p>
          <a:endParaRPr lang="en-IN"/>
        </a:p>
      </dgm:t>
    </dgm:pt>
    <dgm:pt modelId="{2B05934B-4B34-486A-9BCD-405A3189C22D}" type="pres">
      <dgm:prSet presAssocID="{B8326F23-264C-43CE-8836-9BBE31F46206}" presName="rootConnector3" presStyleLbl="asst4" presStyleIdx="6" presStyleCnt="7"/>
      <dgm:spPr/>
      <dgm:t>
        <a:bodyPr/>
        <a:lstStyle/>
        <a:p>
          <a:endParaRPr lang="en-IN"/>
        </a:p>
      </dgm:t>
    </dgm:pt>
    <dgm:pt modelId="{54C38C43-1AFE-4234-B838-8261E74DDBE3}" type="pres">
      <dgm:prSet presAssocID="{B8326F23-264C-43CE-8836-9BBE31F46206}" presName="hierChild6" presStyleCnt="0"/>
      <dgm:spPr/>
      <dgm:t>
        <a:bodyPr/>
        <a:lstStyle/>
        <a:p>
          <a:endParaRPr lang="en-IN"/>
        </a:p>
      </dgm:t>
    </dgm:pt>
    <dgm:pt modelId="{66AC9C4B-90CF-488F-951A-7B2919A6B801}" type="pres">
      <dgm:prSet presAssocID="{B8326F23-264C-43CE-8836-9BBE31F46206}" presName="hierChild7" presStyleCnt="0"/>
      <dgm:spPr/>
      <dgm:t>
        <a:bodyPr/>
        <a:lstStyle/>
        <a:p>
          <a:endParaRPr lang="en-IN"/>
        </a:p>
      </dgm:t>
    </dgm:pt>
    <dgm:pt modelId="{C8D005F2-9E83-4DAD-87DC-0ADC5CC8755B}" type="pres">
      <dgm:prSet presAssocID="{FE51DF32-67BB-4E95-B378-47ED430F54E7}" presName="Name37" presStyleLbl="parChTrans1D4" presStyleIdx="22" presStyleCnt="24"/>
      <dgm:spPr/>
      <dgm:t>
        <a:bodyPr/>
        <a:lstStyle/>
        <a:p>
          <a:endParaRPr lang="en-IN"/>
        </a:p>
      </dgm:t>
    </dgm:pt>
    <dgm:pt modelId="{B4E6D3E2-DB3E-4230-BD52-F0806EE22545}" type="pres">
      <dgm:prSet presAssocID="{71B3816E-0EBB-46B9-98FE-74F99C80BA0C}" presName="hierRoot2" presStyleCnt="0">
        <dgm:presLayoutVars>
          <dgm:hierBranch val="init"/>
        </dgm:presLayoutVars>
      </dgm:prSet>
      <dgm:spPr/>
      <dgm:t>
        <a:bodyPr/>
        <a:lstStyle/>
        <a:p>
          <a:endParaRPr lang="en-IN"/>
        </a:p>
      </dgm:t>
    </dgm:pt>
    <dgm:pt modelId="{4ECDE9B5-5481-4164-A31D-707BBB03D4ED}" type="pres">
      <dgm:prSet presAssocID="{71B3816E-0EBB-46B9-98FE-74F99C80BA0C}" presName="rootComposite" presStyleCnt="0"/>
      <dgm:spPr/>
      <dgm:t>
        <a:bodyPr/>
        <a:lstStyle/>
        <a:p>
          <a:endParaRPr lang="en-IN"/>
        </a:p>
      </dgm:t>
    </dgm:pt>
    <dgm:pt modelId="{243CDF2F-DBD3-45BB-B42F-2989998476FE}" type="pres">
      <dgm:prSet presAssocID="{71B3816E-0EBB-46B9-98FE-74F99C80BA0C}" presName="rootText" presStyleLbl="node4" presStyleIdx="15" presStyleCnt="17">
        <dgm:presLayoutVars>
          <dgm:chPref val="3"/>
        </dgm:presLayoutVars>
      </dgm:prSet>
      <dgm:spPr/>
      <dgm:t>
        <a:bodyPr/>
        <a:lstStyle/>
        <a:p>
          <a:endParaRPr lang="en-IN"/>
        </a:p>
      </dgm:t>
    </dgm:pt>
    <dgm:pt modelId="{F6FB069A-C792-49B0-9D4F-91729410A3FE}" type="pres">
      <dgm:prSet presAssocID="{71B3816E-0EBB-46B9-98FE-74F99C80BA0C}" presName="rootConnector" presStyleLbl="node4" presStyleIdx="15" presStyleCnt="17"/>
      <dgm:spPr/>
      <dgm:t>
        <a:bodyPr/>
        <a:lstStyle/>
        <a:p>
          <a:endParaRPr lang="en-IN"/>
        </a:p>
      </dgm:t>
    </dgm:pt>
    <dgm:pt modelId="{86AA1329-55D3-4669-B82E-DFFD80247797}" type="pres">
      <dgm:prSet presAssocID="{71B3816E-0EBB-46B9-98FE-74F99C80BA0C}" presName="hierChild4" presStyleCnt="0"/>
      <dgm:spPr/>
      <dgm:t>
        <a:bodyPr/>
        <a:lstStyle/>
        <a:p>
          <a:endParaRPr lang="en-IN"/>
        </a:p>
      </dgm:t>
    </dgm:pt>
    <dgm:pt modelId="{884B98CD-8133-4040-93FB-38825706318E}" type="pres">
      <dgm:prSet presAssocID="{71B3816E-0EBB-46B9-98FE-74F99C80BA0C}" presName="hierChild5" presStyleCnt="0"/>
      <dgm:spPr/>
      <dgm:t>
        <a:bodyPr/>
        <a:lstStyle/>
        <a:p>
          <a:endParaRPr lang="en-IN"/>
        </a:p>
      </dgm:t>
    </dgm:pt>
    <dgm:pt modelId="{9B702198-8F00-4FBC-BFBF-C058B4A3D242}" type="pres">
      <dgm:prSet presAssocID="{3F05BA82-BA10-46DC-BC05-96761A4A7C03}" presName="Name37" presStyleLbl="parChTrans1D4" presStyleIdx="23" presStyleCnt="24"/>
      <dgm:spPr/>
      <dgm:t>
        <a:bodyPr/>
        <a:lstStyle/>
        <a:p>
          <a:endParaRPr lang="en-IN"/>
        </a:p>
      </dgm:t>
    </dgm:pt>
    <dgm:pt modelId="{FAE9C745-F361-4A47-AFA1-66716430D09C}" type="pres">
      <dgm:prSet presAssocID="{40442013-5A09-447F-94F1-1288B8258DAF}" presName="hierRoot2" presStyleCnt="0">
        <dgm:presLayoutVars>
          <dgm:hierBranch val="init"/>
        </dgm:presLayoutVars>
      </dgm:prSet>
      <dgm:spPr/>
      <dgm:t>
        <a:bodyPr/>
        <a:lstStyle/>
        <a:p>
          <a:endParaRPr lang="en-IN"/>
        </a:p>
      </dgm:t>
    </dgm:pt>
    <dgm:pt modelId="{28EC4E94-FB10-4D88-8369-C2206321CF15}" type="pres">
      <dgm:prSet presAssocID="{40442013-5A09-447F-94F1-1288B8258DAF}" presName="rootComposite" presStyleCnt="0"/>
      <dgm:spPr/>
      <dgm:t>
        <a:bodyPr/>
        <a:lstStyle/>
        <a:p>
          <a:endParaRPr lang="en-IN"/>
        </a:p>
      </dgm:t>
    </dgm:pt>
    <dgm:pt modelId="{D39A846E-5AC0-4B21-A1C3-EE7929ADD938}" type="pres">
      <dgm:prSet presAssocID="{40442013-5A09-447F-94F1-1288B8258DAF}" presName="rootText" presStyleLbl="node4" presStyleIdx="16" presStyleCnt="17">
        <dgm:presLayoutVars>
          <dgm:chPref val="3"/>
        </dgm:presLayoutVars>
      </dgm:prSet>
      <dgm:spPr/>
      <dgm:t>
        <a:bodyPr/>
        <a:lstStyle/>
        <a:p>
          <a:endParaRPr lang="en-IN"/>
        </a:p>
      </dgm:t>
    </dgm:pt>
    <dgm:pt modelId="{C2587E2A-F6C5-4249-9D25-8C73707A3EA6}" type="pres">
      <dgm:prSet presAssocID="{40442013-5A09-447F-94F1-1288B8258DAF}" presName="rootConnector" presStyleLbl="node4" presStyleIdx="16" presStyleCnt="17"/>
      <dgm:spPr/>
      <dgm:t>
        <a:bodyPr/>
        <a:lstStyle/>
        <a:p>
          <a:endParaRPr lang="en-IN"/>
        </a:p>
      </dgm:t>
    </dgm:pt>
    <dgm:pt modelId="{CFD580C9-B98A-4A26-A33D-93985F023D75}" type="pres">
      <dgm:prSet presAssocID="{40442013-5A09-447F-94F1-1288B8258DAF}" presName="hierChild4" presStyleCnt="0"/>
      <dgm:spPr/>
      <dgm:t>
        <a:bodyPr/>
        <a:lstStyle/>
        <a:p>
          <a:endParaRPr lang="en-IN"/>
        </a:p>
      </dgm:t>
    </dgm:pt>
    <dgm:pt modelId="{668146C4-0D09-4399-8104-00F8BE88AD72}" type="pres">
      <dgm:prSet presAssocID="{40442013-5A09-447F-94F1-1288B8258DAF}" presName="hierChild5" presStyleCnt="0"/>
      <dgm:spPr/>
      <dgm:t>
        <a:bodyPr/>
        <a:lstStyle/>
        <a:p>
          <a:endParaRPr lang="en-IN"/>
        </a:p>
      </dgm:t>
    </dgm:pt>
    <dgm:pt modelId="{CDD0EFFD-D6AE-417C-89ED-1658AA703200}" type="pres">
      <dgm:prSet presAssocID="{ABA98AD4-EEAD-46C1-8FA2-430C83613767}" presName="hierChild5" presStyleCnt="0"/>
      <dgm:spPr/>
      <dgm:t>
        <a:bodyPr/>
        <a:lstStyle/>
        <a:p>
          <a:endParaRPr lang="en-IN"/>
        </a:p>
      </dgm:t>
    </dgm:pt>
    <dgm:pt modelId="{B69AC413-E27B-4FA4-BDD2-26036310448A}" type="pres">
      <dgm:prSet presAssocID="{0FCF1E2F-3BF2-485F-928D-E1DC503CB0DE}" presName="hierChild7" presStyleCnt="0"/>
      <dgm:spPr/>
      <dgm:t>
        <a:bodyPr/>
        <a:lstStyle/>
        <a:p>
          <a:endParaRPr lang="en-IN"/>
        </a:p>
      </dgm:t>
    </dgm:pt>
  </dgm:ptLst>
  <dgm:cxnLst>
    <dgm:cxn modelId="{EE268925-F7A0-4540-B129-E1FA7DEB87B9}" type="presOf" srcId="{D52AAB07-9AFF-477B-9820-B2BB35A99ED3}" destId="{BFC43622-125E-43D3-98B1-1F57B1BBF6DE}" srcOrd="0" destOrd="0" presId="urn:microsoft.com/office/officeart/2005/8/layout/orgChart1"/>
    <dgm:cxn modelId="{AA2D908E-8EB3-4452-93BD-7A8D2C0CE2F8}" type="presOf" srcId="{ED0C4B1B-C974-4260-A6A1-945425EDE1F4}" destId="{26949E6A-1AE2-4092-A03E-73CACF2D6900}" srcOrd="0" destOrd="0" presId="urn:microsoft.com/office/officeart/2005/8/layout/orgChart1"/>
    <dgm:cxn modelId="{A47F424D-748C-407A-87D7-AC1DAF64F85A}" type="presOf" srcId="{A353A317-56DF-4EDD-810A-42B4BEA0C961}" destId="{B6ABF893-E08F-404F-AE1A-B18C1D0ED164}" srcOrd="0" destOrd="0" presId="urn:microsoft.com/office/officeart/2005/8/layout/orgChart1"/>
    <dgm:cxn modelId="{553CF23A-880E-4A84-9B2D-98132D6CE88E}" type="presOf" srcId="{70728E27-7369-406E-887C-4A6D4BC42327}" destId="{FFF69F85-5128-4078-B765-94355F632415}" srcOrd="0" destOrd="0" presId="urn:microsoft.com/office/officeart/2005/8/layout/orgChart1"/>
    <dgm:cxn modelId="{923B37AD-AC43-4AAB-BA84-950214E78E87}" srcId="{99F826B4-02AC-40D7-8AB1-FB23CFECAE7E}" destId="{1BD34639-C77A-4F36-8629-855867947A35}" srcOrd="1" destOrd="0" parTransId="{FC7D7562-26C9-4B20-AB72-D03413FE786C}" sibTransId="{420DEB9C-F260-423E-B24D-8AD6CD98FCC0}"/>
    <dgm:cxn modelId="{AAA0307D-AE35-40E7-987C-C225C312D9E9}" type="presOf" srcId="{71B3816E-0EBB-46B9-98FE-74F99C80BA0C}" destId="{F6FB069A-C792-49B0-9D4F-91729410A3FE}" srcOrd="1" destOrd="0" presId="urn:microsoft.com/office/officeart/2005/8/layout/orgChart1"/>
    <dgm:cxn modelId="{73068050-D115-4CC1-BD37-DF77E91E1E1B}" type="presOf" srcId="{E28CE5E3-8DDC-4853-8385-8A2723DD87D2}" destId="{B7AE2125-9F9E-4041-B827-6969EAA3B69A}" srcOrd="1" destOrd="0" presId="urn:microsoft.com/office/officeart/2005/8/layout/orgChart1"/>
    <dgm:cxn modelId="{678FF042-0065-4AEF-ACFB-FDA0293D1EE6}" srcId="{539928EE-4F58-453A-ACE2-74CB16CCDF5D}" destId="{99F826B4-02AC-40D7-8AB1-FB23CFECAE7E}" srcOrd="1" destOrd="0" parTransId="{F86E1FAA-A1D1-442C-8515-D62D27DB60C6}" sibTransId="{B7696518-6212-4236-BA9E-A5CDCA28E68D}"/>
    <dgm:cxn modelId="{ACE093CA-7288-407F-BFAB-5FCB56FED4C2}" type="presOf" srcId="{62EFA37F-EA4F-4580-A2AD-9F5D93111C3D}" destId="{D72CC521-5A00-4F15-8A9A-F404F1C631D1}" srcOrd="1" destOrd="0" presId="urn:microsoft.com/office/officeart/2005/8/layout/orgChart1"/>
    <dgm:cxn modelId="{07004917-945C-46AE-A6D6-23AD6F49EF7A}" type="presOf" srcId="{C5D94C77-4A69-4609-BA70-964F844EA3A3}" destId="{B653EA76-EFB6-4EB0-93E5-4719002F36DB}" srcOrd="0" destOrd="0" presId="urn:microsoft.com/office/officeart/2005/8/layout/orgChart1"/>
    <dgm:cxn modelId="{58EB7222-C9B6-43F7-B883-240C13F36EE6}" type="presOf" srcId="{0139448E-97D4-499F-9C2B-F601076B9EFB}" destId="{6216940C-7AB8-4B23-8AFA-901852472F40}" srcOrd="0" destOrd="0" presId="urn:microsoft.com/office/officeart/2005/8/layout/orgChart1"/>
    <dgm:cxn modelId="{1FF19D7E-89B1-426D-BCB3-735A3117E7C8}" type="presOf" srcId="{62EFA37F-EA4F-4580-A2AD-9F5D93111C3D}" destId="{30DF5E85-A386-4B19-A385-DD3B2AFB28AF}" srcOrd="0" destOrd="0" presId="urn:microsoft.com/office/officeart/2005/8/layout/orgChart1"/>
    <dgm:cxn modelId="{CF16EADB-AFFD-475C-B1D7-07E1092A21FB}" srcId="{0FCF1E2F-3BF2-485F-928D-E1DC503CB0DE}" destId="{539928EE-4F58-453A-ACE2-74CB16CCDF5D}" srcOrd="0" destOrd="0" parTransId="{E1CBAF74-E2E5-408A-8429-A5D1C1E3F869}" sibTransId="{A3A53990-68C1-48D8-B374-2061B1CC55DB}"/>
    <dgm:cxn modelId="{0E7A4868-E00D-49D4-AE75-EBA509AA65AA}" type="presOf" srcId="{63B3D5FA-AFFB-4717-8471-B52089AD62F3}" destId="{E0DB47D9-2A56-4FB1-BE03-AE775A553275}" srcOrd="0" destOrd="0" presId="urn:microsoft.com/office/officeart/2005/8/layout/orgChart1"/>
    <dgm:cxn modelId="{895AD079-0D41-4A87-84D7-1959F11D3205}" type="presOf" srcId="{ABA98AD4-EEAD-46C1-8FA2-430C83613767}" destId="{AEC606E6-FB1F-46A9-94ED-9D41552736EA}" srcOrd="0" destOrd="0" presId="urn:microsoft.com/office/officeart/2005/8/layout/orgChart1"/>
    <dgm:cxn modelId="{FE133FD6-CF7C-44D2-9469-F99A7A018276}" srcId="{B048838A-1FFF-4574-81E3-6D5B5CF1C8D3}" destId="{09D459B5-3C3C-4AA8-BD0D-A16D30B0239A}" srcOrd="0" destOrd="0" parTransId="{63DA783D-EFB7-4288-A454-680F560E53AF}" sibTransId="{9866CB4C-CD40-48E4-AE5E-9C918DBECF34}"/>
    <dgm:cxn modelId="{74AF08AC-49FA-4EEB-890D-377F16E50DA3}" type="presOf" srcId="{923771AC-9239-4799-9297-0C5A220B7823}" destId="{51ED1B70-976A-41B3-BE39-453B352CCD2D}" srcOrd="1" destOrd="0" presId="urn:microsoft.com/office/officeart/2005/8/layout/orgChart1"/>
    <dgm:cxn modelId="{DEBE2F4A-8C7F-4948-82FB-BBE45E12F1C4}" type="presOf" srcId="{71B3816E-0EBB-46B9-98FE-74F99C80BA0C}" destId="{243CDF2F-DBD3-45BB-B42F-2989998476FE}" srcOrd="0" destOrd="0" presId="urn:microsoft.com/office/officeart/2005/8/layout/orgChart1"/>
    <dgm:cxn modelId="{A4F70B9A-D1C9-45F2-B3EB-D0A28CA86C46}" type="presOf" srcId="{40B2132C-4245-4839-B6CE-04B32B65758F}" destId="{93B24F9D-120D-4B96-8070-A37530A35F90}" srcOrd="0" destOrd="0" presId="urn:microsoft.com/office/officeart/2005/8/layout/orgChart1"/>
    <dgm:cxn modelId="{DF0B291D-F8C7-41DB-9034-E17E35DE54B6}" srcId="{402B3D49-00E0-4CF0-A4E1-2CAC4C3E2738}" destId="{B048838A-1FFF-4574-81E3-6D5B5CF1C8D3}" srcOrd="0" destOrd="0" parTransId="{2BF15D55-BA8C-44D3-BEBA-989B35F5460B}" sibTransId="{907BCE11-EDF5-4C7D-8B2B-84B48EEEEB5B}"/>
    <dgm:cxn modelId="{F5F3A55F-8D83-4D7E-89B4-822E47E5CE64}" type="presOf" srcId="{42D51170-B754-47B8-9DE0-AD6FF8A3953D}" destId="{E170607D-86E1-4FE1-8983-C6108739ED69}" srcOrd="1" destOrd="0" presId="urn:microsoft.com/office/officeart/2005/8/layout/orgChart1"/>
    <dgm:cxn modelId="{7A6BCFD6-7B57-4F1C-8E0E-2A6F04A693A1}" srcId="{2CCB8F96-BC62-4F11-BA81-454A638E6511}" destId="{B8326F23-264C-43CE-8836-9BBE31F46206}" srcOrd="2" destOrd="0" parTransId="{B415C1F6-36A6-4BF1-862B-5C0ED332FE61}" sibTransId="{0190544A-C26F-4A69-AAF1-02223CF48E07}"/>
    <dgm:cxn modelId="{C8EFD3B4-1546-4DE5-B820-717B2EE03159}" type="presOf" srcId="{3E9598A7-8F8D-4294-A175-D0EA12415DF2}" destId="{4AB64F04-8E5D-4743-9EDF-B34EBB7F65AB}" srcOrd="0" destOrd="0" presId="urn:microsoft.com/office/officeart/2005/8/layout/orgChart1"/>
    <dgm:cxn modelId="{265A38A7-79DF-4041-912A-6F74FB22758C}" type="presOf" srcId="{3DC59E93-B412-48E0-AA24-E1B17D29D8BF}" destId="{F8407EF9-594E-4138-802D-5B0E1BE550C0}" srcOrd="0" destOrd="0" presId="urn:microsoft.com/office/officeart/2005/8/layout/orgChart1"/>
    <dgm:cxn modelId="{C9A8A173-0730-4E37-B3FB-5C1320E3BC07}" type="presOf" srcId="{0FCF1E2F-3BF2-485F-928D-E1DC503CB0DE}" destId="{6D4FA5AF-7FCC-4C6E-9D10-A8115A40FD9B}" srcOrd="0" destOrd="0" presId="urn:microsoft.com/office/officeart/2005/8/layout/orgChart1"/>
    <dgm:cxn modelId="{6F923184-637A-4DD5-AC9B-2DB0C50AAC21}" type="presOf" srcId="{31B34A20-BB7A-495E-8407-EC3E21D73EB7}" destId="{C740049A-F51E-4D16-B80C-2A1C697A3C13}" srcOrd="0" destOrd="0" presId="urn:microsoft.com/office/officeart/2005/8/layout/orgChart1"/>
    <dgm:cxn modelId="{3825919B-69FC-42CA-B912-CB6AB38A8B29}" type="presOf" srcId="{2CCB8F96-BC62-4F11-BA81-454A638E6511}" destId="{52F69EEB-5424-446A-85F2-018A516552BF}" srcOrd="1" destOrd="0" presId="urn:microsoft.com/office/officeart/2005/8/layout/orgChart1"/>
    <dgm:cxn modelId="{95C0C2FA-E60D-4CF0-8197-454DB39F976A}" srcId="{42D51170-B754-47B8-9DE0-AD6FF8A3953D}" destId="{B29B3EA3-B730-4EDB-92D4-7F6E1941AFAD}" srcOrd="0" destOrd="0" parTransId="{64B382CB-3246-420E-81DB-6BD96EFAD342}" sibTransId="{D1949C2D-629B-4819-B599-52706AD77D12}"/>
    <dgm:cxn modelId="{2F72EE80-3239-4F74-8F4C-6B99D303CECE}" type="presOf" srcId="{057B8817-59F1-4D98-8A50-DB61208E3564}" destId="{C57FDCB4-CC17-4D51-B4F0-411ACDA06FC5}" srcOrd="1" destOrd="0" presId="urn:microsoft.com/office/officeart/2005/8/layout/orgChart1"/>
    <dgm:cxn modelId="{1BBAC675-50AD-4B3B-9A33-CD302B66B700}" type="presOf" srcId="{FC7D7562-26C9-4B20-AB72-D03413FE786C}" destId="{FC6AAC6A-E9DA-4072-8FE4-6E9469A30CF6}" srcOrd="0" destOrd="0" presId="urn:microsoft.com/office/officeart/2005/8/layout/orgChart1"/>
    <dgm:cxn modelId="{0D6B91C6-F7F0-4775-93BF-AFBE0745A12F}" type="presOf" srcId="{63DA783D-EFB7-4288-A454-680F560E53AF}" destId="{9B0B7CFF-D97C-48C9-AEB8-B46A2C0024D9}" srcOrd="0" destOrd="0" presId="urn:microsoft.com/office/officeart/2005/8/layout/orgChart1"/>
    <dgm:cxn modelId="{E4C144F0-6BC9-4AAA-9BFF-0DCCC484F4C9}" type="presOf" srcId="{0446B274-E605-45FC-AB75-4785826FAC8B}" destId="{5739F7BB-EE0F-4928-B59F-DEA36DFA795B}" srcOrd="0" destOrd="0" presId="urn:microsoft.com/office/officeart/2005/8/layout/orgChart1"/>
    <dgm:cxn modelId="{6F41954B-8481-42F2-99B0-987ABEAD0013}" type="presOf" srcId="{5BD01ACC-6927-4E63-96B4-5099FB76C952}" destId="{6AAC11E0-B043-44A4-B595-40CB35B1090D}" srcOrd="1" destOrd="0" presId="urn:microsoft.com/office/officeart/2005/8/layout/orgChart1"/>
    <dgm:cxn modelId="{F621C20E-E5F5-45A2-8AF4-1ECF09B46AD1}" srcId="{832A4CB3-4FD5-4EB3-B0FC-305B82D7388C}" destId="{057B8817-59F1-4D98-8A50-DB61208E3564}" srcOrd="0" destOrd="0" parTransId="{63B3D5FA-AFFB-4717-8471-B52089AD62F3}" sibTransId="{413963BE-12B1-45B7-AE9D-3437FC596893}"/>
    <dgm:cxn modelId="{90BFD100-9770-49A4-9150-1215A0514E65}" type="presOf" srcId="{23497051-9147-4146-A1EC-0E9EB32C914D}" destId="{799C5BBE-0A67-4FC2-9A93-CC32DD3D1D19}" srcOrd="1" destOrd="0" presId="urn:microsoft.com/office/officeart/2005/8/layout/orgChart1"/>
    <dgm:cxn modelId="{3B2353ED-C67F-48F9-99ED-A731ACCE6E72}" type="presOf" srcId="{402B3D49-00E0-4CF0-A4E1-2CAC4C3E2738}" destId="{11AD1D38-75E5-44F7-8F79-CE536A446A1F}" srcOrd="0" destOrd="0" presId="urn:microsoft.com/office/officeart/2005/8/layout/orgChart1"/>
    <dgm:cxn modelId="{7DCB8FB7-DB5C-4861-B4B0-B1137158B289}" type="presOf" srcId="{23497051-9147-4146-A1EC-0E9EB32C914D}" destId="{C2DE30B9-56FB-40C3-AB39-759B9B0F7B40}" srcOrd="0" destOrd="0" presId="urn:microsoft.com/office/officeart/2005/8/layout/orgChart1"/>
    <dgm:cxn modelId="{F2FB1DA8-72DE-4C02-81AF-54F8DC04A10B}" type="presOf" srcId="{832A4CB3-4FD5-4EB3-B0FC-305B82D7388C}" destId="{BF62BAF9-6E0F-4005-A7B5-7413B7A86348}" srcOrd="0" destOrd="0" presId="urn:microsoft.com/office/officeart/2005/8/layout/orgChart1"/>
    <dgm:cxn modelId="{B43D06B9-4F23-4E79-9F13-899F7E3BABE7}" type="presOf" srcId="{E1CBAF74-E2E5-408A-8429-A5D1C1E3F869}" destId="{53CE6EFB-9DC7-475B-A1CE-46E1B770A1AE}" srcOrd="0" destOrd="0" presId="urn:microsoft.com/office/officeart/2005/8/layout/orgChart1"/>
    <dgm:cxn modelId="{68F3D1EB-71C7-41A6-84D5-9C6D3F2F98A6}" type="presOf" srcId="{B29B3EA3-B730-4EDB-92D4-7F6E1941AFAD}" destId="{B39FCAE2-BFD6-4CE4-9450-E5BA5F5DDA05}" srcOrd="1" destOrd="0" presId="urn:microsoft.com/office/officeart/2005/8/layout/orgChart1"/>
    <dgm:cxn modelId="{BA56E190-75A8-4581-A45B-108F6655AB07}" type="presOf" srcId="{09D459B5-3C3C-4AA8-BD0D-A16D30B0239A}" destId="{CBED44D7-1CCB-44FD-B9A1-B2C15AB0D930}" srcOrd="0" destOrd="0" presId="urn:microsoft.com/office/officeart/2005/8/layout/orgChart1"/>
    <dgm:cxn modelId="{241ECA17-09BB-42B6-8E49-93C9407B8BD0}" type="presOf" srcId="{FE51DF32-67BB-4E95-B378-47ED430F54E7}" destId="{C8D005F2-9E83-4DAD-87DC-0ADC5CC8755B}" srcOrd="0" destOrd="0" presId="urn:microsoft.com/office/officeart/2005/8/layout/orgChart1"/>
    <dgm:cxn modelId="{59C08D76-EB19-4916-8F33-8F72DA53230A}" type="presOf" srcId="{F0C53E04-E83B-4E9B-AC57-77B1C5E0B457}" destId="{5CC6991F-FDAF-442E-94AB-768A0F68BF21}" srcOrd="0" destOrd="0" presId="urn:microsoft.com/office/officeart/2005/8/layout/orgChart1"/>
    <dgm:cxn modelId="{7DAAFA26-2313-452D-8290-E88A08973EB5}" type="presOf" srcId="{64B382CB-3246-420E-81DB-6BD96EFAD342}" destId="{1FF68DDB-82AB-486B-999D-5AB254A5CCBE}" srcOrd="0" destOrd="0" presId="urn:microsoft.com/office/officeart/2005/8/layout/orgChart1"/>
    <dgm:cxn modelId="{D68C79CE-CB88-4AEC-9670-5A242477EB38}" type="presOf" srcId="{40442013-5A09-447F-94F1-1288B8258DAF}" destId="{D39A846E-5AC0-4B21-A1C3-EE7929ADD938}" srcOrd="0" destOrd="0" presId="urn:microsoft.com/office/officeart/2005/8/layout/orgChart1"/>
    <dgm:cxn modelId="{4B55DCEC-0FE0-4F55-A5F9-A44103B3B048}" type="presOf" srcId="{803AB13C-6E96-4EFC-90B9-E1818575063C}" destId="{F0A5E639-4A3F-454D-B653-DAD97846BB3B}" srcOrd="0" destOrd="0" presId="urn:microsoft.com/office/officeart/2005/8/layout/orgChart1"/>
    <dgm:cxn modelId="{7E54E72C-BFB8-484B-95BA-17342868192F}" srcId="{ABA98AD4-EEAD-46C1-8FA2-430C83613767}" destId="{71B3816E-0EBB-46B9-98FE-74F99C80BA0C}" srcOrd="1" destOrd="0" parTransId="{FE51DF32-67BB-4E95-B378-47ED430F54E7}" sibTransId="{8530DAD0-D6EC-40BA-9997-65CA3A597347}"/>
    <dgm:cxn modelId="{0291B716-BEC2-4A43-A277-A97E8A1D33B9}" type="presOf" srcId="{0FCF1E2F-3BF2-485F-928D-E1DC503CB0DE}" destId="{C33EDC20-65ED-41A0-AF5C-6A2E9A2FA8D6}" srcOrd="1" destOrd="0" presId="urn:microsoft.com/office/officeart/2005/8/layout/orgChart1"/>
    <dgm:cxn modelId="{0AC64BFF-D86F-4093-9E21-8C1C4278DB9C}" type="presOf" srcId="{42D51170-B754-47B8-9DE0-AD6FF8A3953D}" destId="{385A3F7D-DBC7-4CED-B6FC-54F2E0AFF7F9}" srcOrd="0" destOrd="0" presId="urn:microsoft.com/office/officeart/2005/8/layout/orgChart1"/>
    <dgm:cxn modelId="{07AEF026-AC2E-46D4-A353-F62A75666F4E}" type="presOf" srcId="{DAEF669C-7C2C-4C4A-9105-298444C20517}" destId="{E5EC4444-B1F5-4519-AC86-F108A6999E94}" srcOrd="0" destOrd="0" presId="urn:microsoft.com/office/officeart/2005/8/layout/orgChart1"/>
    <dgm:cxn modelId="{06194CBD-577B-45FF-96E2-2BECC4815D52}" type="presOf" srcId="{17EB5231-3BC7-4917-B90A-FD0224B33E5A}" destId="{98F32FD7-3CDD-4DEA-A7C5-0154450AAB10}" srcOrd="0" destOrd="0" presId="urn:microsoft.com/office/officeart/2005/8/layout/orgChart1"/>
    <dgm:cxn modelId="{F50EA719-8870-46BB-9AAB-A8EA6A38A8E2}" srcId="{09D459B5-3C3C-4AA8-BD0D-A16D30B0239A}" destId="{94DE68C3-14B6-4980-B508-5F4745742E1D}" srcOrd="0" destOrd="0" parTransId="{CF4DF3D6-A4A3-4EBC-B503-E304E06104C8}" sibTransId="{5F95633E-16B1-4864-9569-B08D234D73A9}"/>
    <dgm:cxn modelId="{1D440850-3A7D-4F20-AAC4-07532C830AC4}" type="presOf" srcId="{923771AC-9239-4799-9297-0C5A220B7823}" destId="{8CCAA060-E711-4841-9ED6-00874F61C475}" srcOrd="0" destOrd="0" presId="urn:microsoft.com/office/officeart/2005/8/layout/orgChart1"/>
    <dgm:cxn modelId="{24537643-1839-463F-A095-3BCDFF723F4C}" type="presOf" srcId="{40B2132C-4245-4839-B6CE-04B32B65758F}" destId="{64573F1D-69A0-45AC-B5DA-47869A8A32A9}" srcOrd="1" destOrd="0" presId="urn:microsoft.com/office/officeart/2005/8/layout/orgChart1"/>
    <dgm:cxn modelId="{6DA836D5-4B73-4777-869D-D5B607F0F0F7}" type="presOf" srcId="{057B8817-59F1-4D98-8A50-DB61208E3564}" destId="{6D8E73C7-A536-431D-B78D-6CE0AF700FBC}" srcOrd="0" destOrd="0" presId="urn:microsoft.com/office/officeart/2005/8/layout/orgChart1"/>
    <dgm:cxn modelId="{9D1D1B74-6F02-48A1-A34F-6064ACA97DC8}" srcId="{832A4CB3-4FD5-4EB3-B0FC-305B82D7388C}" destId="{40B2132C-4245-4839-B6CE-04B32B65758F}" srcOrd="1" destOrd="0" parTransId="{9775CBDC-4DFA-441D-A4A3-AABBED7245C8}" sibTransId="{609443A2-F2D3-4CE8-859D-CE1253926D38}"/>
    <dgm:cxn modelId="{4A45881C-0700-43A1-A180-4E82FB196205}" srcId="{0FCF1E2F-3BF2-485F-928D-E1DC503CB0DE}" destId="{ABA98AD4-EEAD-46C1-8FA2-430C83613767}" srcOrd="1" destOrd="0" parTransId="{74A944B8-7D57-4E8B-A8D0-746F066819AE}" sibTransId="{EFFCA678-25BC-4EBD-896C-74AF7AE0C5E5}"/>
    <dgm:cxn modelId="{22CE81C1-2350-4F0D-B98D-0FB15B0E375C}" type="presOf" srcId="{70728E27-7369-406E-887C-4A6D4BC42327}" destId="{56283763-F12D-42DC-A2AF-343325FBF449}" srcOrd="1" destOrd="0" presId="urn:microsoft.com/office/officeart/2005/8/layout/orgChart1"/>
    <dgm:cxn modelId="{191B359A-DE39-4C3E-8729-284A1C51D94F}" srcId="{42D51170-B754-47B8-9DE0-AD6FF8A3953D}" destId="{01884BB1-65BE-4E44-8961-366A0D7EBE78}" srcOrd="2" destOrd="0" parTransId="{31B34A20-BB7A-495E-8407-EC3E21D73EB7}" sibTransId="{A1C7F984-FE91-4E57-A2BE-360C4BAF9DB0}"/>
    <dgm:cxn modelId="{590D6B7E-A403-4FC8-ACEE-0176A0DDF122}" type="presOf" srcId="{2AF04F41-A7EA-4EF6-89F4-2BCABE0E29F0}" destId="{0B47EA97-DD6D-4CA6-AB6B-942F2FD74176}" srcOrd="0" destOrd="0" presId="urn:microsoft.com/office/officeart/2005/8/layout/orgChart1"/>
    <dgm:cxn modelId="{2A1669B3-7BFA-4563-B861-F1261051A61F}" type="presOf" srcId="{1BD34639-C77A-4F36-8629-855867947A35}" destId="{FC434FE9-BA62-461A-AFC9-2EF9ADDE500A}" srcOrd="1" destOrd="0" presId="urn:microsoft.com/office/officeart/2005/8/layout/orgChart1"/>
    <dgm:cxn modelId="{C388882D-2C25-4790-9CE3-303985F85347}" srcId="{803AB13C-6E96-4EFC-90B9-E1818575063C}" destId="{70728E27-7369-406E-887C-4A6D4BC42327}" srcOrd="0" destOrd="0" parTransId="{928F7E15-32E7-4A2A-9C9F-AC306BB185ED}" sibTransId="{74F0A97D-34C9-4605-889E-49BF3718CD1F}"/>
    <dgm:cxn modelId="{78AA5148-4C24-4E4E-AC00-850FF4B51AAB}" type="presOf" srcId="{D52AAB07-9AFF-477B-9820-B2BB35A99ED3}" destId="{6DF845E7-F280-4B09-B3AC-51815EDDACC4}" srcOrd="1" destOrd="0" presId="urn:microsoft.com/office/officeart/2005/8/layout/orgChart1"/>
    <dgm:cxn modelId="{9D9AA470-D7E5-47D5-A72C-26322BD1FDD9}" type="presOf" srcId="{B048838A-1FFF-4574-81E3-6D5B5CF1C8D3}" destId="{4BAA0E4B-16E4-4493-A2E1-DD7967126B3F}" srcOrd="1" destOrd="0" presId="urn:microsoft.com/office/officeart/2005/8/layout/orgChart1"/>
    <dgm:cxn modelId="{794DDED8-F535-40C3-8754-769E19E6F58A}" type="presOf" srcId="{17EB5231-3BC7-4917-B90A-FD0224B33E5A}" destId="{6735B6AC-9C8F-4031-A990-426F9FE03484}" srcOrd="1" destOrd="0" presId="urn:microsoft.com/office/officeart/2005/8/layout/orgChart1"/>
    <dgm:cxn modelId="{384CBBD9-B473-434D-B0A0-77E5E6C5E337}" type="presOf" srcId="{5BD01ACC-6927-4E63-96B4-5099FB76C952}" destId="{3A6D4293-389B-4A7F-B6DA-5C14B06F1092}" srcOrd="0" destOrd="0" presId="urn:microsoft.com/office/officeart/2005/8/layout/orgChart1"/>
    <dgm:cxn modelId="{00CE276C-9241-494C-8253-9DED8E0D8999}" type="presOf" srcId="{5982F268-6B6F-40F3-B5D4-2E46A2E23D6A}" destId="{35C631BA-E8FA-475F-B14B-CDD28DFECDCD}" srcOrd="0" destOrd="0" presId="urn:microsoft.com/office/officeart/2005/8/layout/orgChart1"/>
    <dgm:cxn modelId="{CBFBA76D-08F1-4C21-ADD7-406ED515DF87}" srcId="{09D459B5-3C3C-4AA8-BD0D-A16D30B0239A}" destId="{832A4CB3-4FD5-4EB3-B0FC-305B82D7388C}" srcOrd="1" destOrd="0" parTransId="{A353A317-56DF-4EDD-810A-42B4BEA0C961}" sibTransId="{66255D42-39DB-493C-9053-25A3282496C1}"/>
    <dgm:cxn modelId="{672FFE26-0079-4703-B6E7-44E94AF9D59C}" type="presOf" srcId="{832A4CB3-4FD5-4EB3-B0FC-305B82D7388C}" destId="{B6E37349-3D80-4072-9F25-67BC69BFC93B}" srcOrd="1" destOrd="0" presId="urn:microsoft.com/office/officeart/2005/8/layout/orgChart1"/>
    <dgm:cxn modelId="{8268BE4A-8D93-464C-A94F-C4284CDE6230}" type="presOf" srcId="{0139448E-97D4-499F-9C2B-F601076B9EFB}" destId="{053BD028-326D-4DB5-9CF7-A73FA3424B02}" srcOrd="1" destOrd="0" presId="urn:microsoft.com/office/officeart/2005/8/layout/orgChart1"/>
    <dgm:cxn modelId="{512FC917-ED9D-484B-9FF5-49F6C6D8865F}" type="presOf" srcId="{928F7E15-32E7-4A2A-9C9F-AC306BB185ED}" destId="{E6C888A3-D9F9-403F-BEA8-FB0C5644F375}" srcOrd="0" destOrd="0" presId="urn:microsoft.com/office/officeart/2005/8/layout/orgChart1"/>
    <dgm:cxn modelId="{F3DA29D0-52CC-41ED-8781-47A45CF5109F}" type="presOf" srcId="{B29B3EA3-B730-4EDB-92D4-7F6E1941AFAD}" destId="{3E0AEB45-36E1-4527-89E5-E8B8B95CCC68}" srcOrd="0" destOrd="0" presId="urn:microsoft.com/office/officeart/2005/8/layout/orgChart1"/>
    <dgm:cxn modelId="{7CE442AC-F319-466A-AB6D-14BA85F61550}" srcId="{94DE68C3-14B6-4980-B508-5F4745742E1D}" destId="{E28CE5E3-8DDC-4853-8385-8A2723DD87D2}" srcOrd="0" destOrd="0" parTransId="{0446B274-E605-45FC-AB75-4785826FAC8B}" sibTransId="{5CEF14E2-147E-4B0C-A6D0-E99001D09DC0}"/>
    <dgm:cxn modelId="{5E8B98F8-6E58-4CC8-A2B2-ED3F6AA6F650}" type="presOf" srcId="{E28CE5E3-8DDC-4853-8385-8A2723DD87D2}" destId="{185C7173-F891-4614-A0F8-8769D77963B3}" srcOrd="0" destOrd="0" presId="urn:microsoft.com/office/officeart/2005/8/layout/orgChart1"/>
    <dgm:cxn modelId="{DC54E8FB-C7C7-4C71-A966-5E07544F07C5}" type="presOf" srcId="{1BD34639-C77A-4F36-8629-855867947A35}" destId="{39B45A65-2571-4F60-966B-FA0BD317F799}" srcOrd="0" destOrd="0" presId="urn:microsoft.com/office/officeart/2005/8/layout/orgChart1"/>
    <dgm:cxn modelId="{E9C373D8-7050-4B87-BEF2-360DDE3DADBA}" type="presOf" srcId="{B58A9D41-3A0B-4885-A1DC-F08B716D9A6E}" destId="{7AEED9FE-159E-46E7-9FDA-D1986D122CB1}" srcOrd="0" destOrd="0" presId="urn:microsoft.com/office/officeart/2005/8/layout/orgChart1"/>
    <dgm:cxn modelId="{E087E2E0-0C9E-4049-8B01-40600C4FE9A4}" srcId="{832A4CB3-4FD5-4EB3-B0FC-305B82D7388C}" destId="{DAEF669C-7C2C-4C4A-9105-298444C20517}" srcOrd="2" destOrd="0" parTransId="{F0C53E04-E83B-4E9B-AC57-77B1C5E0B457}" sibTransId="{40F6DF55-47DD-4760-8DE3-20C23BC839AB}"/>
    <dgm:cxn modelId="{BDAFC63E-BAA4-4461-81BE-EBC99576C6A8}" type="presOf" srcId="{B8326F23-264C-43CE-8836-9BBE31F46206}" destId="{2B05934B-4B34-486A-9BCD-405A3189C22D}" srcOrd="1" destOrd="0" presId="urn:microsoft.com/office/officeart/2005/8/layout/orgChart1"/>
    <dgm:cxn modelId="{77FB461B-5B09-48D1-AA34-FD52595E8CA7}" type="presOf" srcId="{99F826B4-02AC-40D7-8AB1-FB23CFECAE7E}" destId="{C9E81F9F-8C01-48CB-91AB-B3BD5FF204FA}" srcOrd="0" destOrd="0" presId="urn:microsoft.com/office/officeart/2005/8/layout/orgChart1"/>
    <dgm:cxn modelId="{D13C6E2C-88D3-4597-A602-3D5C4A59EF69}" srcId="{2CCB8F96-BC62-4F11-BA81-454A638E6511}" destId="{0139448E-97D4-499F-9C2B-F601076B9EFB}" srcOrd="1" destOrd="0" parTransId="{2AF04F41-A7EA-4EF6-89F4-2BCABE0E29F0}" sibTransId="{38D7F915-AAAC-4A96-AEFB-E5D675D49D5C}"/>
    <dgm:cxn modelId="{C9B785F0-EEBE-4CFB-AE23-14A7005C34E6}" type="presOf" srcId="{957E00C0-26C9-4033-9EC3-7ED6114A303F}" destId="{9631A97E-0232-4277-AD61-B3AD8B167727}" srcOrd="0" destOrd="0" presId="urn:microsoft.com/office/officeart/2005/8/layout/orgChart1"/>
    <dgm:cxn modelId="{B26273F6-63F6-495F-BB8B-D4E47E71717E}" type="presOf" srcId="{39515DA7-CCFA-4818-8C2F-EBC9C416F67A}" destId="{5B6ED8A0-6934-48B0-AF3E-7F886C35B529}" srcOrd="0" destOrd="0" presId="urn:microsoft.com/office/officeart/2005/8/layout/orgChart1"/>
    <dgm:cxn modelId="{E04D6945-84B6-4AB5-A53A-4376491C16AE}" type="presOf" srcId="{4164F14E-4298-4B70-BC24-EBCBA900FB01}" destId="{440D434E-F86A-4A17-A3F7-40DA3453B17B}" srcOrd="0" destOrd="0" presId="urn:microsoft.com/office/officeart/2005/8/layout/orgChart1"/>
    <dgm:cxn modelId="{EBA37AFE-76AC-43FB-B8C8-990BF26AE096}" type="presOf" srcId="{09D459B5-3C3C-4AA8-BD0D-A16D30B0239A}" destId="{90CD5289-470A-4665-8D95-EDDCBCA47DCC}" srcOrd="1" destOrd="0" presId="urn:microsoft.com/office/officeart/2005/8/layout/orgChart1"/>
    <dgm:cxn modelId="{62CA1A30-00B7-4A0F-BF2B-214C2760A8F1}" type="presOf" srcId="{539928EE-4F58-453A-ACE2-74CB16CCDF5D}" destId="{4E209DFF-AF26-45AD-A721-70F057A68EB2}" srcOrd="0" destOrd="0" presId="urn:microsoft.com/office/officeart/2005/8/layout/orgChart1"/>
    <dgm:cxn modelId="{067A369C-1853-4198-8E72-BCE13A275B7A}" srcId="{B29B3EA3-B730-4EDB-92D4-7F6E1941AFAD}" destId="{17EB5231-3BC7-4917-B90A-FD0224B33E5A}" srcOrd="1" destOrd="0" parTransId="{BADE67B0-F61B-4731-B562-42A33CF5E712}" sibTransId="{5123BF5A-A577-4BED-95D0-AD7BE3A09F54}"/>
    <dgm:cxn modelId="{49E36DA2-2DD8-4473-8639-2338D78E03B0}" type="presOf" srcId="{803AB13C-6E96-4EFC-90B9-E1818575063C}" destId="{C1BA9D6F-B37B-4D82-9904-C3D60F8358EA}" srcOrd="1" destOrd="0" presId="urn:microsoft.com/office/officeart/2005/8/layout/orgChart1"/>
    <dgm:cxn modelId="{06EDCB86-34E9-46A1-8DE5-F888F17B3CEE}" type="presOf" srcId="{01884BB1-65BE-4E44-8961-366A0D7EBE78}" destId="{DDDF1E55-00E3-4D2E-A499-AB9AEB884F12}" srcOrd="1" destOrd="0" presId="urn:microsoft.com/office/officeart/2005/8/layout/orgChart1"/>
    <dgm:cxn modelId="{78EF7F88-9A75-400C-B5BB-37A8704758DE}" srcId="{539928EE-4F58-453A-ACE2-74CB16CCDF5D}" destId="{42D51170-B754-47B8-9DE0-AD6FF8A3953D}" srcOrd="0" destOrd="0" parTransId="{ED0C4B1B-C974-4260-A6A1-945425EDE1F4}" sibTransId="{7EF66BD0-8C29-4E8A-B2A3-DA05ECFB0AAF}"/>
    <dgm:cxn modelId="{4D430691-3D85-418A-85C4-F8160DB78A1D}" type="presOf" srcId="{94DE68C3-14B6-4980-B508-5F4745742E1D}" destId="{5B759998-75F5-4D4E-8DF5-5DD54F76A3FA}" srcOrd="1" destOrd="0" presId="urn:microsoft.com/office/officeart/2005/8/layout/orgChart1"/>
    <dgm:cxn modelId="{4D8A9DB4-1221-432E-A83A-83E8EA2A8137}" type="presOf" srcId="{D359738C-ABDC-48D6-8B5B-84EC806B2B35}" destId="{59E47208-0910-4009-BBAC-1F7AAF3F1D08}" srcOrd="1" destOrd="0" presId="urn:microsoft.com/office/officeart/2005/8/layout/orgChart1"/>
    <dgm:cxn modelId="{6FD9C7DA-DC48-426A-84C3-5918900AADC5}" srcId="{2CCB8F96-BC62-4F11-BA81-454A638E6511}" destId="{D52AAB07-9AFF-477B-9820-B2BB35A99ED3}" srcOrd="0" destOrd="0" parTransId="{6ACF12C1-AC8E-4B57-87CE-F4353110747C}" sibTransId="{274236E0-30FD-4DF6-890B-BAB28CBFCC74}"/>
    <dgm:cxn modelId="{588CC46C-041C-4A4E-9A1D-2BBE595E41F1}" srcId="{B29B3EA3-B730-4EDB-92D4-7F6E1941AFAD}" destId="{5ACFB19B-DCC4-4337-B040-7DFF48458352}" srcOrd="0" destOrd="0" parTransId="{3DC59E93-B412-48E0-AA24-E1B17D29D8BF}" sibTransId="{8905B8E8-A805-4328-BD3F-6C22C624CF07}"/>
    <dgm:cxn modelId="{B6F7D1C2-6FB9-40EC-A707-01D9B1E4EB76}" type="presOf" srcId="{5ACFB19B-DCC4-4337-B040-7DFF48458352}" destId="{1A6898BB-5099-4E49-872D-784CB18F4A14}" srcOrd="1" destOrd="0" presId="urn:microsoft.com/office/officeart/2005/8/layout/orgChart1"/>
    <dgm:cxn modelId="{3597B30E-CD78-43C2-9808-876F24497D97}" type="presOf" srcId="{F86E1FAA-A1D1-442C-8515-D62D27DB60C6}" destId="{793AC9A2-57A9-4C32-8B17-65B2EC8E908D}" srcOrd="0" destOrd="0" presId="urn:microsoft.com/office/officeart/2005/8/layout/orgChart1"/>
    <dgm:cxn modelId="{F60D448A-D0C0-45C4-A898-AF03CC5685D2}" type="presOf" srcId="{D359738C-ABDC-48D6-8B5B-84EC806B2B35}" destId="{CEE5F9B4-88CC-4470-B9EA-D1AD35ACF54B}" srcOrd="0" destOrd="0" presId="urn:microsoft.com/office/officeart/2005/8/layout/orgChart1"/>
    <dgm:cxn modelId="{D0DDC2BD-B292-4470-AC59-A91AD6B1BC0C}" srcId="{94DE68C3-14B6-4980-B508-5F4745742E1D}" destId="{5BD01ACC-6927-4E63-96B4-5099FB76C952}" srcOrd="2" destOrd="0" parTransId="{5982F268-6B6F-40F3-B5D4-2E46A2E23D6A}" sibTransId="{814ACD16-2A67-46E8-8CDD-91962A6603A8}"/>
    <dgm:cxn modelId="{2CFC8498-7B93-4BD3-B47E-22F6117133DB}" srcId="{ABA98AD4-EEAD-46C1-8FA2-430C83613767}" destId="{40442013-5A09-447F-94F1-1288B8258DAF}" srcOrd="2" destOrd="0" parTransId="{3F05BA82-BA10-46DC-BC05-96761A4A7C03}" sibTransId="{8C3B87C4-E0A5-42B3-80FE-BBB0C484F4EF}"/>
    <dgm:cxn modelId="{F0606F22-7307-4EF9-979C-CD516102E984}" type="presOf" srcId="{74A944B8-7D57-4E8B-A8D0-746F066819AE}" destId="{10A7C30B-32F2-4376-8D25-F5BC9BEB0C80}" srcOrd="0" destOrd="0" presId="urn:microsoft.com/office/officeart/2005/8/layout/orgChart1"/>
    <dgm:cxn modelId="{375F4BDB-5CFF-4717-B990-3B1503029075}" srcId="{803AB13C-6E96-4EFC-90B9-E1818575063C}" destId="{D359738C-ABDC-48D6-8B5B-84EC806B2B35}" srcOrd="1" destOrd="0" parTransId="{B58A9D41-3A0B-4885-A1DC-F08B716D9A6E}" sibTransId="{FF3BF47F-D009-446B-987F-A2EC97EBF9DE}"/>
    <dgm:cxn modelId="{CBBE8EAD-2F5A-46FC-BE48-CEA3375C6E49}" type="presOf" srcId="{01884BB1-65BE-4E44-8961-366A0D7EBE78}" destId="{18C24293-8114-4D2D-8EB1-CD673BF41A05}" srcOrd="0" destOrd="0" presId="urn:microsoft.com/office/officeart/2005/8/layout/orgChart1"/>
    <dgm:cxn modelId="{E0531FEA-8543-4AC9-BF61-C42E392373E7}" srcId="{ABA98AD4-EEAD-46C1-8FA2-430C83613767}" destId="{2CCB8F96-BC62-4F11-BA81-454A638E6511}" srcOrd="0" destOrd="0" parTransId="{3E9598A7-8F8D-4294-A175-D0EA12415DF2}" sibTransId="{98F7C4CC-1A89-497E-B895-683968BEFF99}"/>
    <dgm:cxn modelId="{F2991AD5-C73D-4076-945D-A40C06C1640C}" type="presOf" srcId="{CF4DF3D6-A4A3-4EBC-B503-E304E06104C8}" destId="{E3FA2F11-0E5D-435D-9D92-59943FAFF5E2}" srcOrd="0" destOrd="0" presId="urn:microsoft.com/office/officeart/2005/8/layout/orgChart1"/>
    <dgm:cxn modelId="{A4E11277-2422-49A7-B61E-B642C81FE8AE}" srcId="{94DE68C3-14B6-4980-B508-5F4745742E1D}" destId="{923771AC-9239-4799-9297-0C5A220B7823}" srcOrd="3" destOrd="0" parTransId="{39515DA7-CCFA-4818-8C2F-EBC9C416F67A}" sibTransId="{7056D3A6-67F2-4566-8809-B6E64D8ED94B}"/>
    <dgm:cxn modelId="{B6AB543C-AF62-4854-95E8-DCC5FCEF72B8}" type="presOf" srcId="{9AA9E16E-D318-4836-90B4-A090463C291F}" destId="{22686B22-D431-4E9C-B7CA-4A04FAD059AC}" srcOrd="0" destOrd="0" presId="urn:microsoft.com/office/officeart/2005/8/layout/orgChart1"/>
    <dgm:cxn modelId="{3F2A638F-AC80-4402-ACA8-D2E68996E821}" type="presOf" srcId="{3F05BA82-BA10-46DC-BC05-96761A4A7C03}" destId="{9B702198-8F00-4FBC-BFBF-C058B4A3D242}" srcOrd="0" destOrd="0" presId="urn:microsoft.com/office/officeart/2005/8/layout/orgChart1"/>
    <dgm:cxn modelId="{3F73DCFD-106E-4E8A-8FAE-8322AB573501}" type="presOf" srcId="{6ACF12C1-AC8E-4B57-87CE-F4353110747C}" destId="{FAB8FEAD-CF04-4BE4-9B0D-FCEBFBA582F8}" srcOrd="0" destOrd="0" presId="urn:microsoft.com/office/officeart/2005/8/layout/orgChart1"/>
    <dgm:cxn modelId="{8FF499E6-E00A-471E-B3AB-82F893F47E4B}" type="presOf" srcId="{9775CBDC-4DFA-441D-A4A3-AABBED7245C8}" destId="{FABC6F48-221C-439B-BBD1-45EFA4C4783C}" srcOrd="0" destOrd="0" presId="urn:microsoft.com/office/officeart/2005/8/layout/orgChart1"/>
    <dgm:cxn modelId="{DC85C91C-45E4-4666-91FC-9188C8B17F87}" type="presOf" srcId="{DAEF669C-7C2C-4C4A-9105-298444C20517}" destId="{872052F6-1EB3-4812-88FF-44E905024EEE}" srcOrd="1" destOrd="0" presId="urn:microsoft.com/office/officeart/2005/8/layout/orgChart1"/>
    <dgm:cxn modelId="{ABCD0D51-3BD2-48D9-AA00-B750E0F9CDD8}" type="presOf" srcId="{40442013-5A09-447F-94F1-1288B8258DAF}" destId="{C2587E2A-F6C5-4249-9D25-8C73707A3EA6}" srcOrd="1" destOrd="0" presId="urn:microsoft.com/office/officeart/2005/8/layout/orgChart1"/>
    <dgm:cxn modelId="{F512EBA0-B8CE-4461-B542-6E1B649E1447}" srcId="{94DE68C3-14B6-4980-B508-5F4745742E1D}" destId="{23497051-9147-4146-A1EC-0E9EB32C914D}" srcOrd="1" destOrd="0" parTransId="{C5D94C77-4A69-4609-BA70-964F844EA3A3}" sibTransId="{78D765DD-1890-4346-AB55-587C60BFEE91}"/>
    <dgm:cxn modelId="{3507F02B-6E6E-46EC-9CD2-E80397999D86}" type="presOf" srcId="{B415C1F6-36A6-4BF1-862B-5C0ED332FE61}" destId="{0039729B-4083-41D5-AA3F-24F7F01CB12A}" srcOrd="0" destOrd="0" presId="urn:microsoft.com/office/officeart/2005/8/layout/orgChart1"/>
    <dgm:cxn modelId="{1009F27F-CBE6-4D45-8630-D95BCFFA1C7F}" type="presOf" srcId="{5ACFB19B-DCC4-4337-B040-7DFF48458352}" destId="{E6EAB696-7B13-4B78-8DDA-406DEC259218}" srcOrd="0" destOrd="0" presId="urn:microsoft.com/office/officeart/2005/8/layout/orgChart1"/>
    <dgm:cxn modelId="{0A97C6DA-F355-41D8-B464-3859914A8B74}" type="presOf" srcId="{BADE67B0-F61B-4731-B562-42A33CF5E712}" destId="{1839D5CA-CF6F-425B-8FC6-F30FD0D9C0A3}" srcOrd="0" destOrd="0" presId="urn:microsoft.com/office/officeart/2005/8/layout/orgChart1"/>
    <dgm:cxn modelId="{C8337A78-1898-4960-AC9C-5A2E7274EA5B}" type="presOf" srcId="{ABA98AD4-EEAD-46C1-8FA2-430C83613767}" destId="{A28EDCBF-CF74-4821-BD28-2FC2CEF92A78}" srcOrd="1" destOrd="0" presId="urn:microsoft.com/office/officeart/2005/8/layout/orgChart1"/>
    <dgm:cxn modelId="{06C5722D-4CAC-426F-823D-F09D533A1376}" type="presOf" srcId="{B8326F23-264C-43CE-8836-9BBE31F46206}" destId="{BE67B6DF-A100-45D4-A80C-71DFD8C9B18C}" srcOrd="0" destOrd="0" presId="urn:microsoft.com/office/officeart/2005/8/layout/orgChart1"/>
    <dgm:cxn modelId="{764E3340-A1B6-4D4F-8D5B-5FB81F5EF638}" type="presOf" srcId="{2CCB8F96-BC62-4F11-BA81-454A638E6511}" destId="{8C14C18D-D606-45D8-99F7-1D665DA0D839}" srcOrd="0" destOrd="0" presId="urn:microsoft.com/office/officeart/2005/8/layout/orgChart1"/>
    <dgm:cxn modelId="{69235111-0E99-4F7E-B663-311B1C6D1DEC}" srcId="{42D51170-B754-47B8-9DE0-AD6FF8A3953D}" destId="{62EFA37F-EA4F-4580-A2AD-9F5D93111C3D}" srcOrd="1" destOrd="0" parTransId="{9AA9E16E-D318-4836-90B4-A090463C291F}" sibTransId="{E5713C18-72FD-4E80-AD7C-3095223350C7}"/>
    <dgm:cxn modelId="{97EB0C9E-F6AB-4EBE-9F8C-6F52406C10E0}" srcId="{B048838A-1FFF-4574-81E3-6D5B5CF1C8D3}" destId="{0FCF1E2F-3BF2-485F-928D-E1DC503CB0DE}" srcOrd="1" destOrd="0" parTransId="{4164F14E-4298-4B70-BC24-EBCBA900FB01}" sibTransId="{E5105796-39D2-4B57-92D8-356DE8951B74}"/>
    <dgm:cxn modelId="{3E429276-138F-41D7-8923-891965D8EBC1}" type="presOf" srcId="{94DE68C3-14B6-4980-B508-5F4745742E1D}" destId="{96246265-053C-4D8F-A268-7DCE8A48976E}" srcOrd="0" destOrd="0" presId="urn:microsoft.com/office/officeart/2005/8/layout/orgChart1"/>
    <dgm:cxn modelId="{81AC962E-8533-4F81-A75B-BCDCCD0CEA2A}" type="presOf" srcId="{99F826B4-02AC-40D7-8AB1-FB23CFECAE7E}" destId="{DE1C8F6A-BEFA-4996-89BE-4E7F0E21C96B}" srcOrd="1" destOrd="0" presId="urn:microsoft.com/office/officeart/2005/8/layout/orgChart1"/>
    <dgm:cxn modelId="{6677FDE1-62F0-49B3-9DF2-6B8516961BF9}" type="presOf" srcId="{539928EE-4F58-453A-ACE2-74CB16CCDF5D}" destId="{01E0FBCC-1281-4EA9-B01F-A021725B946A}" srcOrd="1" destOrd="0" presId="urn:microsoft.com/office/officeart/2005/8/layout/orgChart1"/>
    <dgm:cxn modelId="{5B96FB82-98F6-4DCA-BF41-8D30C59917FC}" type="presOf" srcId="{B048838A-1FFF-4574-81E3-6D5B5CF1C8D3}" destId="{AC8D478F-250A-41FE-984F-5EE9335D2B70}" srcOrd="0" destOrd="0" presId="urn:microsoft.com/office/officeart/2005/8/layout/orgChart1"/>
    <dgm:cxn modelId="{5A224180-0BD3-448E-A351-62EC6E06A3AD}" srcId="{99F826B4-02AC-40D7-8AB1-FB23CFECAE7E}" destId="{803AB13C-6E96-4EFC-90B9-E1818575063C}" srcOrd="0" destOrd="0" parTransId="{957E00C0-26C9-4033-9EC3-7ED6114A303F}" sibTransId="{5E59DCD7-CA5C-45CE-86B9-DCFE827550F0}"/>
    <dgm:cxn modelId="{686876C4-4766-4644-967E-0AFF5CB8A9A7}" type="presParOf" srcId="{11AD1D38-75E5-44F7-8F79-CE536A446A1F}" destId="{7F32D853-1A2A-416E-91AB-672153975297}" srcOrd="0" destOrd="0" presId="urn:microsoft.com/office/officeart/2005/8/layout/orgChart1"/>
    <dgm:cxn modelId="{CF0C16D9-45BD-4CE7-B654-F8499FEAC8BF}" type="presParOf" srcId="{7F32D853-1A2A-416E-91AB-672153975297}" destId="{F5290CE9-CB4B-4DD3-976A-9AD76110D20B}" srcOrd="0" destOrd="0" presId="urn:microsoft.com/office/officeart/2005/8/layout/orgChart1"/>
    <dgm:cxn modelId="{27ECD344-C49B-473C-8021-BF400838332D}" type="presParOf" srcId="{F5290CE9-CB4B-4DD3-976A-9AD76110D20B}" destId="{AC8D478F-250A-41FE-984F-5EE9335D2B70}" srcOrd="0" destOrd="0" presId="urn:microsoft.com/office/officeart/2005/8/layout/orgChart1"/>
    <dgm:cxn modelId="{9C1FDF07-3A14-43E4-B62F-CF9FBC896681}" type="presParOf" srcId="{F5290CE9-CB4B-4DD3-976A-9AD76110D20B}" destId="{4BAA0E4B-16E4-4493-A2E1-DD7967126B3F}" srcOrd="1" destOrd="0" presId="urn:microsoft.com/office/officeart/2005/8/layout/orgChart1"/>
    <dgm:cxn modelId="{8F12BB75-D519-4110-83A5-10A7E386CAC9}" type="presParOf" srcId="{7F32D853-1A2A-416E-91AB-672153975297}" destId="{46DA16CF-45D3-4468-AB46-8EC892B41F25}" srcOrd="1" destOrd="0" presId="urn:microsoft.com/office/officeart/2005/8/layout/orgChart1"/>
    <dgm:cxn modelId="{D24FC856-A0FD-494A-970F-0E305684A206}" type="presParOf" srcId="{7F32D853-1A2A-416E-91AB-672153975297}" destId="{85A94CE7-7C53-4FB0-B9AB-856EDD47E532}" srcOrd="2" destOrd="0" presId="urn:microsoft.com/office/officeart/2005/8/layout/orgChart1"/>
    <dgm:cxn modelId="{4516770A-6326-48BA-8AB1-720F5ADBE77F}" type="presParOf" srcId="{85A94CE7-7C53-4FB0-B9AB-856EDD47E532}" destId="{9B0B7CFF-D97C-48C9-AEB8-B46A2C0024D9}" srcOrd="0" destOrd="0" presId="urn:microsoft.com/office/officeart/2005/8/layout/orgChart1"/>
    <dgm:cxn modelId="{16624759-1971-4D99-AD62-7CF54B99D5EB}" type="presParOf" srcId="{85A94CE7-7C53-4FB0-B9AB-856EDD47E532}" destId="{01DA2C83-3A83-4B05-8E97-31DB81D5667E}" srcOrd="1" destOrd="0" presId="urn:microsoft.com/office/officeart/2005/8/layout/orgChart1"/>
    <dgm:cxn modelId="{DE2B3DDF-CD61-424A-809A-E8DAFCEA4625}" type="presParOf" srcId="{01DA2C83-3A83-4B05-8E97-31DB81D5667E}" destId="{51F6ABD8-7481-4BCA-A506-EAE992447A47}" srcOrd="0" destOrd="0" presId="urn:microsoft.com/office/officeart/2005/8/layout/orgChart1"/>
    <dgm:cxn modelId="{D31E58A7-4BC4-483A-BD18-28DD4B3B78CE}" type="presParOf" srcId="{51F6ABD8-7481-4BCA-A506-EAE992447A47}" destId="{CBED44D7-1CCB-44FD-B9A1-B2C15AB0D930}" srcOrd="0" destOrd="0" presId="urn:microsoft.com/office/officeart/2005/8/layout/orgChart1"/>
    <dgm:cxn modelId="{BF014A17-5EF7-4C71-A51A-36C11D6FA573}" type="presParOf" srcId="{51F6ABD8-7481-4BCA-A506-EAE992447A47}" destId="{90CD5289-470A-4665-8D95-EDDCBCA47DCC}" srcOrd="1" destOrd="0" presId="urn:microsoft.com/office/officeart/2005/8/layout/orgChart1"/>
    <dgm:cxn modelId="{3D60DEE9-A3BF-4388-9E1A-CB0D52993630}" type="presParOf" srcId="{01DA2C83-3A83-4B05-8E97-31DB81D5667E}" destId="{9006321D-DEFB-4730-88CF-54064D57C7D4}" srcOrd="1" destOrd="0" presId="urn:microsoft.com/office/officeart/2005/8/layout/orgChart1"/>
    <dgm:cxn modelId="{C0FDA5AE-6A9B-43BB-A1D5-E8FC74A353A4}" type="presParOf" srcId="{9006321D-DEFB-4730-88CF-54064D57C7D4}" destId="{E3FA2F11-0E5D-435D-9D92-59943FAFF5E2}" srcOrd="0" destOrd="0" presId="urn:microsoft.com/office/officeart/2005/8/layout/orgChart1"/>
    <dgm:cxn modelId="{CA9B7856-E7F6-4B37-BE25-B67E4D3D1181}" type="presParOf" srcId="{9006321D-DEFB-4730-88CF-54064D57C7D4}" destId="{E1C95D10-11F9-48EE-AEA6-40F7C8212555}" srcOrd="1" destOrd="0" presId="urn:microsoft.com/office/officeart/2005/8/layout/orgChart1"/>
    <dgm:cxn modelId="{8D8DBDCE-6120-4F46-A9D8-54056A56DD98}" type="presParOf" srcId="{E1C95D10-11F9-48EE-AEA6-40F7C8212555}" destId="{AAD914BF-29A4-4198-BEA3-ECDD98D73B98}" srcOrd="0" destOrd="0" presId="urn:microsoft.com/office/officeart/2005/8/layout/orgChart1"/>
    <dgm:cxn modelId="{93B5A408-DF16-4A66-B17D-CB17D8FF19F4}" type="presParOf" srcId="{AAD914BF-29A4-4198-BEA3-ECDD98D73B98}" destId="{96246265-053C-4D8F-A268-7DCE8A48976E}" srcOrd="0" destOrd="0" presId="urn:microsoft.com/office/officeart/2005/8/layout/orgChart1"/>
    <dgm:cxn modelId="{E82B2E2F-137B-4B45-AB0A-9A24B412B03A}" type="presParOf" srcId="{AAD914BF-29A4-4198-BEA3-ECDD98D73B98}" destId="{5B759998-75F5-4D4E-8DF5-5DD54F76A3FA}" srcOrd="1" destOrd="0" presId="urn:microsoft.com/office/officeart/2005/8/layout/orgChart1"/>
    <dgm:cxn modelId="{71BD5B34-AC59-408C-B20A-D1C0A0DD59C9}" type="presParOf" srcId="{E1C95D10-11F9-48EE-AEA6-40F7C8212555}" destId="{72D51E3F-C2B0-4AF3-9123-DBCDD89E221F}" srcOrd="1" destOrd="0" presId="urn:microsoft.com/office/officeart/2005/8/layout/orgChart1"/>
    <dgm:cxn modelId="{0974F81F-3697-45A1-B942-CF366EA33945}" type="presParOf" srcId="{72D51E3F-C2B0-4AF3-9123-DBCDD89E221F}" destId="{5739F7BB-EE0F-4928-B59F-DEA36DFA795B}" srcOrd="0" destOrd="0" presId="urn:microsoft.com/office/officeart/2005/8/layout/orgChart1"/>
    <dgm:cxn modelId="{27F0165F-0361-4EDF-AF01-075222EA0C52}" type="presParOf" srcId="{72D51E3F-C2B0-4AF3-9123-DBCDD89E221F}" destId="{4759FB0B-5474-453E-B1B9-0BF50023940C}" srcOrd="1" destOrd="0" presId="urn:microsoft.com/office/officeart/2005/8/layout/orgChart1"/>
    <dgm:cxn modelId="{3B179B80-84AC-47E6-804E-59441455FA56}" type="presParOf" srcId="{4759FB0B-5474-453E-B1B9-0BF50023940C}" destId="{6D5BDDDD-49F2-4595-BAAE-963880D0D672}" srcOrd="0" destOrd="0" presId="urn:microsoft.com/office/officeart/2005/8/layout/orgChart1"/>
    <dgm:cxn modelId="{94AECC67-E192-4B78-9611-F3C3151A6207}" type="presParOf" srcId="{6D5BDDDD-49F2-4595-BAAE-963880D0D672}" destId="{185C7173-F891-4614-A0F8-8769D77963B3}" srcOrd="0" destOrd="0" presId="urn:microsoft.com/office/officeart/2005/8/layout/orgChart1"/>
    <dgm:cxn modelId="{52011D4F-9288-4E1F-8587-C7D19E6519BF}" type="presParOf" srcId="{6D5BDDDD-49F2-4595-BAAE-963880D0D672}" destId="{B7AE2125-9F9E-4041-B827-6969EAA3B69A}" srcOrd="1" destOrd="0" presId="urn:microsoft.com/office/officeart/2005/8/layout/orgChart1"/>
    <dgm:cxn modelId="{75642D3B-833D-46F7-95F1-670CFFB608B7}" type="presParOf" srcId="{4759FB0B-5474-453E-B1B9-0BF50023940C}" destId="{DAC899BE-1B1C-48A2-B98F-C1D4CDD11FDC}" srcOrd="1" destOrd="0" presId="urn:microsoft.com/office/officeart/2005/8/layout/orgChart1"/>
    <dgm:cxn modelId="{A3215E86-B6B8-4750-9DF9-3372CB7A174D}" type="presParOf" srcId="{4759FB0B-5474-453E-B1B9-0BF50023940C}" destId="{AD0030C9-F639-46E8-8784-B8022DA58F0E}" srcOrd="2" destOrd="0" presId="urn:microsoft.com/office/officeart/2005/8/layout/orgChart1"/>
    <dgm:cxn modelId="{4F197EF2-619B-4988-B5C8-43C146F0895C}" type="presParOf" srcId="{72D51E3F-C2B0-4AF3-9123-DBCDD89E221F}" destId="{B653EA76-EFB6-4EB0-93E5-4719002F36DB}" srcOrd="2" destOrd="0" presId="urn:microsoft.com/office/officeart/2005/8/layout/orgChart1"/>
    <dgm:cxn modelId="{4D40FB33-C618-44B4-A073-81F349D6DD9A}" type="presParOf" srcId="{72D51E3F-C2B0-4AF3-9123-DBCDD89E221F}" destId="{CF1C3FF7-6AC1-413E-A51A-D089AD4F69E8}" srcOrd="3" destOrd="0" presId="urn:microsoft.com/office/officeart/2005/8/layout/orgChart1"/>
    <dgm:cxn modelId="{4228725E-BDBE-4852-AD25-B94E24DD3FFE}" type="presParOf" srcId="{CF1C3FF7-6AC1-413E-A51A-D089AD4F69E8}" destId="{F736336B-AAFF-4E76-907D-87D388B06C7D}" srcOrd="0" destOrd="0" presId="urn:microsoft.com/office/officeart/2005/8/layout/orgChart1"/>
    <dgm:cxn modelId="{E00D6EB1-796E-43E8-8ADC-6D09718BCFC8}" type="presParOf" srcId="{F736336B-AAFF-4E76-907D-87D388B06C7D}" destId="{C2DE30B9-56FB-40C3-AB39-759B9B0F7B40}" srcOrd="0" destOrd="0" presId="urn:microsoft.com/office/officeart/2005/8/layout/orgChart1"/>
    <dgm:cxn modelId="{8DF92A70-A86E-47FF-85FC-154F3C5AE0B9}" type="presParOf" srcId="{F736336B-AAFF-4E76-907D-87D388B06C7D}" destId="{799C5BBE-0A67-4FC2-9A93-CC32DD3D1D19}" srcOrd="1" destOrd="0" presId="urn:microsoft.com/office/officeart/2005/8/layout/orgChart1"/>
    <dgm:cxn modelId="{2862CFB9-A78E-431E-A1B1-697787E09040}" type="presParOf" srcId="{CF1C3FF7-6AC1-413E-A51A-D089AD4F69E8}" destId="{8E7D65F0-3DB6-4AED-832B-A3BD9F3E874E}" srcOrd="1" destOrd="0" presId="urn:microsoft.com/office/officeart/2005/8/layout/orgChart1"/>
    <dgm:cxn modelId="{B293891D-4645-4604-AB66-67872FDE5943}" type="presParOf" srcId="{CF1C3FF7-6AC1-413E-A51A-D089AD4F69E8}" destId="{B94631A8-762B-4557-816D-E2CF2CBEF68E}" srcOrd="2" destOrd="0" presId="urn:microsoft.com/office/officeart/2005/8/layout/orgChart1"/>
    <dgm:cxn modelId="{2588CA1A-47BE-490E-A574-6233A4E64863}" type="presParOf" srcId="{72D51E3F-C2B0-4AF3-9123-DBCDD89E221F}" destId="{35C631BA-E8FA-475F-B14B-CDD28DFECDCD}" srcOrd="4" destOrd="0" presId="urn:microsoft.com/office/officeart/2005/8/layout/orgChart1"/>
    <dgm:cxn modelId="{31173252-A0CC-4879-822C-EDE072BF68A9}" type="presParOf" srcId="{72D51E3F-C2B0-4AF3-9123-DBCDD89E221F}" destId="{035F5803-A836-4586-A0F1-C46E83CC723B}" srcOrd="5" destOrd="0" presId="urn:microsoft.com/office/officeart/2005/8/layout/orgChart1"/>
    <dgm:cxn modelId="{1BE10044-C857-4D5C-AA06-5C79F0E8A9B0}" type="presParOf" srcId="{035F5803-A836-4586-A0F1-C46E83CC723B}" destId="{97A6F424-E673-45B0-9884-050D7B409622}" srcOrd="0" destOrd="0" presId="urn:microsoft.com/office/officeart/2005/8/layout/orgChart1"/>
    <dgm:cxn modelId="{25367C62-87A9-46E4-B8EE-127EBBCC42B8}" type="presParOf" srcId="{97A6F424-E673-45B0-9884-050D7B409622}" destId="{3A6D4293-389B-4A7F-B6DA-5C14B06F1092}" srcOrd="0" destOrd="0" presId="urn:microsoft.com/office/officeart/2005/8/layout/orgChart1"/>
    <dgm:cxn modelId="{70CCA81B-1662-499C-96AB-990AFA16A822}" type="presParOf" srcId="{97A6F424-E673-45B0-9884-050D7B409622}" destId="{6AAC11E0-B043-44A4-B595-40CB35B1090D}" srcOrd="1" destOrd="0" presId="urn:microsoft.com/office/officeart/2005/8/layout/orgChart1"/>
    <dgm:cxn modelId="{EC11A820-1931-4D80-8A16-02DFB4663D8E}" type="presParOf" srcId="{035F5803-A836-4586-A0F1-C46E83CC723B}" destId="{09D37335-6AA8-4558-9E14-58CB6AE9DDAA}" srcOrd="1" destOrd="0" presId="urn:microsoft.com/office/officeart/2005/8/layout/orgChart1"/>
    <dgm:cxn modelId="{7D996020-F67F-450D-AD26-81760E40EA6D}" type="presParOf" srcId="{035F5803-A836-4586-A0F1-C46E83CC723B}" destId="{DFFD077C-E0F9-4D29-808F-6752D8AD8202}" srcOrd="2" destOrd="0" presId="urn:microsoft.com/office/officeart/2005/8/layout/orgChart1"/>
    <dgm:cxn modelId="{7C076CCD-845B-4494-8C4A-85C7BF46E112}" type="presParOf" srcId="{72D51E3F-C2B0-4AF3-9123-DBCDD89E221F}" destId="{5B6ED8A0-6934-48B0-AF3E-7F886C35B529}" srcOrd="6" destOrd="0" presId="urn:microsoft.com/office/officeart/2005/8/layout/orgChart1"/>
    <dgm:cxn modelId="{A7BDE6D0-3B98-432D-AC28-4D09DBB150B2}" type="presParOf" srcId="{72D51E3F-C2B0-4AF3-9123-DBCDD89E221F}" destId="{A93ED1B5-A62B-453B-A4B5-BBCCEF28945A}" srcOrd="7" destOrd="0" presId="urn:microsoft.com/office/officeart/2005/8/layout/orgChart1"/>
    <dgm:cxn modelId="{0A1C11EB-242E-4576-B84B-88EABC92F031}" type="presParOf" srcId="{A93ED1B5-A62B-453B-A4B5-BBCCEF28945A}" destId="{B8A43FFE-DC2B-4CC2-AA11-0BDAA60026EC}" srcOrd="0" destOrd="0" presId="urn:microsoft.com/office/officeart/2005/8/layout/orgChart1"/>
    <dgm:cxn modelId="{AEAD1469-1C85-40B0-9E0B-168041E1A1F1}" type="presParOf" srcId="{B8A43FFE-DC2B-4CC2-AA11-0BDAA60026EC}" destId="{8CCAA060-E711-4841-9ED6-00874F61C475}" srcOrd="0" destOrd="0" presId="urn:microsoft.com/office/officeart/2005/8/layout/orgChart1"/>
    <dgm:cxn modelId="{B6A76123-0C58-4D18-849F-697E565ACBED}" type="presParOf" srcId="{B8A43FFE-DC2B-4CC2-AA11-0BDAA60026EC}" destId="{51ED1B70-976A-41B3-BE39-453B352CCD2D}" srcOrd="1" destOrd="0" presId="urn:microsoft.com/office/officeart/2005/8/layout/orgChart1"/>
    <dgm:cxn modelId="{626F1DAB-822C-4E0F-847B-21E31345EE87}" type="presParOf" srcId="{A93ED1B5-A62B-453B-A4B5-BBCCEF28945A}" destId="{A7901216-69A7-4ACC-959C-02156D9BCE7C}" srcOrd="1" destOrd="0" presId="urn:microsoft.com/office/officeart/2005/8/layout/orgChart1"/>
    <dgm:cxn modelId="{BB661BF2-08C3-4BED-B947-11DB6F821A14}" type="presParOf" srcId="{A93ED1B5-A62B-453B-A4B5-BBCCEF28945A}" destId="{9DFA7B0D-F213-436E-B9C1-969EFE380F6E}" srcOrd="2" destOrd="0" presId="urn:microsoft.com/office/officeart/2005/8/layout/orgChart1"/>
    <dgm:cxn modelId="{57B131AE-7063-4E05-900F-6C58DCE1D7DD}" type="presParOf" srcId="{E1C95D10-11F9-48EE-AEA6-40F7C8212555}" destId="{ECF6E457-D044-41EC-9F9E-416B2BEF43AB}" srcOrd="2" destOrd="0" presId="urn:microsoft.com/office/officeart/2005/8/layout/orgChart1"/>
    <dgm:cxn modelId="{04F37DA1-2DCE-4E6F-AE4D-D350CA913756}" type="presParOf" srcId="{9006321D-DEFB-4730-88CF-54064D57C7D4}" destId="{B6ABF893-E08F-404F-AE1A-B18C1D0ED164}" srcOrd="2" destOrd="0" presId="urn:microsoft.com/office/officeart/2005/8/layout/orgChart1"/>
    <dgm:cxn modelId="{54659017-2E80-43E3-B522-E07E1B21DEF8}" type="presParOf" srcId="{9006321D-DEFB-4730-88CF-54064D57C7D4}" destId="{1B0BFD17-F5C5-4D9C-9039-84043ED03747}" srcOrd="3" destOrd="0" presId="urn:microsoft.com/office/officeart/2005/8/layout/orgChart1"/>
    <dgm:cxn modelId="{6262CBA0-B71B-4CF9-8F44-60EA965FEB12}" type="presParOf" srcId="{1B0BFD17-F5C5-4D9C-9039-84043ED03747}" destId="{D38CF821-D2C7-47F2-B1BE-F1197217044C}" srcOrd="0" destOrd="0" presId="urn:microsoft.com/office/officeart/2005/8/layout/orgChart1"/>
    <dgm:cxn modelId="{0F0FCBA8-8DA5-4825-9E40-3D9167106858}" type="presParOf" srcId="{D38CF821-D2C7-47F2-B1BE-F1197217044C}" destId="{BF62BAF9-6E0F-4005-A7B5-7413B7A86348}" srcOrd="0" destOrd="0" presId="urn:microsoft.com/office/officeart/2005/8/layout/orgChart1"/>
    <dgm:cxn modelId="{224B50D3-0549-480E-8275-CE0F3DA24A65}" type="presParOf" srcId="{D38CF821-D2C7-47F2-B1BE-F1197217044C}" destId="{B6E37349-3D80-4072-9F25-67BC69BFC93B}" srcOrd="1" destOrd="0" presId="urn:microsoft.com/office/officeart/2005/8/layout/orgChart1"/>
    <dgm:cxn modelId="{3B4D3AED-0DF8-4011-81FC-B30EDB3DC71D}" type="presParOf" srcId="{1B0BFD17-F5C5-4D9C-9039-84043ED03747}" destId="{3447128F-C423-4B02-83DC-7E41F659C7F0}" srcOrd="1" destOrd="0" presId="urn:microsoft.com/office/officeart/2005/8/layout/orgChart1"/>
    <dgm:cxn modelId="{F2BED238-CE38-4649-A36F-2D80F703B65E}" type="presParOf" srcId="{3447128F-C423-4B02-83DC-7E41F659C7F0}" destId="{E0DB47D9-2A56-4FB1-BE03-AE775A553275}" srcOrd="0" destOrd="0" presId="urn:microsoft.com/office/officeart/2005/8/layout/orgChart1"/>
    <dgm:cxn modelId="{D9133A57-E83A-4E2B-B8C2-6E94705A550D}" type="presParOf" srcId="{3447128F-C423-4B02-83DC-7E41F659C7F0}" destId="{32199B28-5FFB-4A14-A33C-69053B1FE4C2}" srcOrd="1" destOrd="0" presId="urn:microsoft.com/office/officeart/2005/8/layout/orgChart1"/>
    <dgm:cxn modelId="{1C15EF06-92CD-4181-8682-2450663D0368}" type="presParOf" srcId="{32199B28-5FFB-4A14-A33C-69053B1FE4C2}" destId="{FD6A25AB-765C-4312-A4DF-59D00E2A2952}" srcOrd="0" destOrd="0" presId="urn:microsoft.com/office/officeart/2005/8/layout/orgChart1"/>
    <dgm:cxn modelId="{CFA66D04-1652-4096-B0FF-2A776E94C922}" type="presParOf" srcId="{FD6A25AB-765C-4312-A4DF-59D00E2A2952}" destId="{6D8E73C7-A536-431D-B78D-6CE0AF700FBC}" srcOrd="0" destOrd="0" presId="urn:microsoft.com/office/officeart/2005/8/layout/orgChart1"/>
    <dgm:cxn modelId="{8BCFF0B6-386D-4C0E-935B-67F76777DE02}" type="presParOf" srcId="{FD6A25AB-765C-4312-A4DF-59D00E2A2952}" destId="{C57FDCB4-CC17-4D51-B4F0-411ACDA06FC5}" srcOrd="1" destOrd="0" presId="urn:microsoft.com/office/officeart/2005/8/layout/orgChart1"/>
    <dgm:cxn modelId="{867307AA-5322-468D-B901-74127F52AE20}" type="presParOf" srcId="{32199B28-5FFB-4A14-A33C-69053B1FE4C2}" destId="{7A8D673A-9FD4-4A45-A80C-0934C8BFD68B}" srcOrd="1" destOrd="0" presId="urn:microsoft.com/office/officeart/2005/8/layout/orgChart1"/>
    <dgm:cxn modelId="{BEC5DEDA-88AD-4752-BC44-700920395967}" type="presParOf" srcId="{32199B28-5FFB-4A14-A33C-69053B1FE4C2}" destId="{0621B88A-1564-4759-B510-0F66C0F6506A}" srcOrd="2" destOrd="0" presId="urn:microsoft.com/office/officeart/2005/8/layout/orgChart1"/>
    <dgm:cxn modelId="{7BADB53E-947C-4B9E-BBD4-E47BED118D0A}" type="presParOf" srcId="{3447128F-C423-4B02-83DC-7E41F659C7F0}" destId="{FABC6F48-221C-439B-BBD1-45EFA4C4783C}" srcOrd="2" destOrd="0" presId="urn:microsoft.com/office/officeart/2005/8/layout/orgChart1"/>
    <dgm:cxn modelId="{8FD45A4F-7C7E-4E9A-A434-3D3C472303AF}" type="presParOf" srcId="{3447128F-C423-4B02-83DC-7E41F659C7F0}" destId="{7DAD7083-0E1A-400D-9B22-40EFB427F237}" srcOrd="3" destOrd="0" presId="urn:microsoft.com/office/officeart/2005/8/layout/orgChart1"/>
    <dgm:cxn modelId="{D907826A-7F79-4405-90A5-F1746F8CDE0B}" type="presParOf" srcId="{7DAD7083-0E1A-400D-9B22-40EFB427F237}" destId="{D56A8255-63C8-4152-B8D1-68A2131693B1}" srcOrd="0" destOrd="0" presId="urn:microsoft.com/office/officeart/2005/8/layout/orgChart1"/>
    <dgm:cxn modelId="{EC98B929-F727-4236-85B9-ED1F95BF4725}" type="presParOf" srcId="{D56A8255-63C8-4152-B8D1-68A2131693B1}" destId="{93B24F9D-120D-4B96-8070-A37530A35F90}" srcOrd="0" destOrd="0" presId="urn:microsoft.com/office/officeart/2005/8/layout/orgChart1"/>
    <dgm:cxn modelId="{C151EE3F-9E34-4AF3-AE62-2788E6E05477}" type="presParOf" srcId="{D56A8255-63C8-4152-B8D1-68A2131693B1}" destId="{64573F1D-69A0-45AC-B5DA-47869A8A32A9}" srcOrd="1" destOrd="0" presId="urn:microsoft.com/office/officeart/2005/8/layout/orgChart1"/>
    <dgm:cxn modelId="{CADDEE93-A301-4262-A1E0-6AFC1A918A59}" type="presParOf" srcId="{7DAD7083-0E1A-400D-9B22-40EFB427F237}" destId="{5AAACC83-B2AA-4B84-BC1A-827CBB0916ED}" srcOrd="1" destOrd="0" presId="urn:microsoft.com/office/officeart/2005/8/layout/orgChart1"/>
    <dgm:cxn modelId="{8A7FC71A-0977-441D-9753-4C23615ED183}" type="presParOf" srcId="{7DAD7083-0E1A-400D-9B22-40EFB427F237}" destId="{599B758F-58D2-41C1-91B9-5200603CC6A4}" srcOrd="2" destOrd="0" presId="urn:microsoft.com/office/officeart/2005/8/layout/orgChart1"/>
    <dgm:cxn modelId="{83D1C866-DB0E-4416-A586-E63735F388E8}" type="presParOf" srcId="{3447128F-C423-4B02-83DC-7E41F659C7F0}" destId="{5CC6991F-FDAF-442E-94AB-768A0F68BF21}" srcOrd="4" destOrd="0" presId="urn:microsoft.com/office/officeart/2005/8/layout/orgChart1"/>
    <dgm:cxn modelId="{82C10106-3849-4167-BAF4-C2CB1EF41A4E}" type="presParOf" srcId="{3447128F-C423-4B02-83DC-7E41F659C7F0}" destId="{168612E4-6715-4607-84E5-C54991DBC741}" srcOrd="5" destOrd="0" presId="urn:microsoft.com/office/officeart/2005/8/layout/orgChart1"/>
    <dgm:cxn modelId="{6FF275C5-C878-4C2E-AB82-F60A6E77CC48}" type="presParOf" srcId="{168612E4-6715-4607-84E5-C54991DBC741}" destId="{83834589-778A-4877-9D32-75542398C5AD}" srcOrd="0" destOrd="0" presId="urn:microsoft.com/office/officeart/2005/8/layout/orgChart1"/>
    <dgm:cxn modelId="{4A46509D-E036-43C4-B766-6B68887D5FBE}" type="presParOf" srcId="{83834589-778A-4877-9D32-75542398C5AD}" destId="{E5EC4444-B1F5-4519-AC86-F108A6999E94}" srcOrd="0" destOrd="0" presId="urn:microsoft.com/office/officeart/2005/8/layout/orgChart1"/>
    <dgm:cxn modelId="{F403E991-6028-4F5D-9DF5-D9DAC1DE2DBD}" type="presParOf" srcId="{83834589-778A-4877-9D32-75542398C5AD}" destId="{872052F6-1EB3-4812-88FF-44E905024EEE}" srcOrd="1" destOrd="0" presId="urn:microsoft.com/office/officeart/2005/8/layout/orgChart1"/>
    <dgm:cxn modelId="{9840B7B1-40D0-411B-9718-1154859A563F}" type="presParOf" srcId="{168612E4-6715-4607-84E5-C54991DBC741}" destId="{7722D8F0-3692-4E1A-BEDE-7F0F561BCF5E}" srcOrd="1" destOrd="0" presId="urn:microsoft.com/office/officeart/2005/8/layout/orgChart1"/>
    <dgm:cxn modelId="{E6AEB692-C356-4434-9D9E-54AFED634AFC}" type="presParOf" srcId="{168612E4-6715-4607-84E5-C54991DBC741}" destId="{14F2B044-D3D1-4D8B-83A7-FAA137200BD4}" srcOrd="2" destOrd="0" presId="urn:microsoft.com/office/officeart/2005/8/layout/orgChart1"/>
    <dgm:cxn modelId="{28654398-0795-4B71-A361-9BB48F8CAED9}" type="presParOf" srcId="{1B0BFD17-F5C5-4D9C-9039-84043ED03747}" destId="{6DDAB348-EE8A-4854-9B99-FCC31DDBEA94}" srcOrd="2" destOrd="0" presId="urn:microsoft.com/office/officeart/2005/8/layout/orgChart1"/>
    <dgm:cxn modelId="{AB96EFB3-DB4E-44A8-9B8C-F5034231C090}" type="presParOf" srcId="{01DA2C83-3A83-4B05-8E97-31DB81D5667E}" destId="{5FC7EB94-758C-4D85-8670-4575E78A9DC5}" srcOrd="2" destOrd="0" presId="urn:microsoft.com/office/officeart/2005/8/layout/orgChart1"/>
    <dgm:cxn modelId="{6F25B8F9-8BDA-4CD5-B1D7-E3848292C790}" type="presParOf" srcId="{85A94CE7-7C53-4FB0-B9AB-856EDD47E532}" destId="{440D434E-F86A-4A17-A3F7-40DA3453B17B}" srcOrd="2" destOrd="0" presId="urn:microsoft.com/office/officeart/2005/8/layout/orgChart1"/>
    <dgm:cxn modelId="{6D177CC5-6E69-4359-B65F-7D35ABCF3750}" type="presParOf" srcId="{85A94CE7-7C53-4FB0-B9AB-856EDD47E532}" destId="{99CCB950-4786-4C34-B1FC-57CF15455218}" srcOrd="3" destOrd="0" presId="urn:microsoft.com/office/officeart/2005/8/layout/orgChart1"/>
    <dgm:cxn modelId="{05ADEB7D-F756-423D-B9A6-4CED8D8AE1CA}" type="presParOf" srcId="{99CCB950-4786-4C34-B1FC-57CF15455218}" destId="{CBB245E0-5C4C-4B1C-8576-07CB51C23F71}" srcOrd="0" destOrd="0" presId="urn:microsoft.com/office/officeart/2005/8/layout/orgChart1"/>
    <dgm:cxn modelId="{8512A670-DDCD-4665-9BA8-88E26032A452}" type="presParOf" srcId="{CBB245E0-5C4C-4B1C-8576-07CB51C23F71}" destId="{6D4FA5AF-7FCC-4C6E-9D10-A8115A40FD9B}" srcOrd="0" destOrd="0" presId="urn:microsoft.com/office/officeart/2005/8/layout/orgChart1"/>
    <dgm:cxn modelId="{6AE4538A-B22C-4629-9A3E-3E2CBAA1558A}" type="presParOf" srcId="{CBB245E0-5C4C-4B1C-8576-07CB51C23F71}" destId="{C33EDC20-65ED-41A0-AF5C-6A2E9A2FA8D6}" srcOrd="1" destOrd="0" presId="urn:microsoft.com/office/officeart/2005/8/layout/orgChart1"/>
    <dgm:cxn modelId="{8A9E6D50-B839-40BD-B1CD-8D90CBF789FD}" type="presParOf" srcId="{99CCB950-4786-4C34-B1FC-57CF15455218}" destId="{21337AF0-EBD6-437E-98E4-3060D0EF4BD9}" srcOrd="1" destOrd="0" presId="urn:microsoft.com/office/officeart/2005/8/layout/orgChart1"/>
    <dgm:cxn modelId="{0EA095AB-2E69-4AE2-A00C-30A24554A9F8}" type="presParOf" srcId="{21337AF0-EBD6-437E-98E4-3060D0EF4BD9}" destId="{53CE6EFB-9DC7-475B-A1CE-46E1B770A1AE}" srcOrd="0" destOrd="0" presId="urn:microsoft.com/office/officeart/2005/8/layout/orgChart1"/>
    <dgm:cxn modelId="{30E2785A-93D0-4462-8926-57D7F3C19487}" type="presParOf" srcId="{21337AF0-EBD6-437E-98E4-3060D0EF4BD9}" destId="{E378E0AD-4A74-4852-B17D-41B482D5FAF1}" srcOrd="1" destOrd="0" presId="urn:microsoft.com/office/officeart/2005/8/layout/orgChart1"/>
    <dgm:cxn modelId="{929583BA-9E45-44C1-AC68-67E22CD4A150}" type="presParOf" srcId="{E378E0AD-4A74-4852-B17D-41B482D5FAF1}" destId="{C1F80ED8-0A60-496F-8526-FC750E987CEF}" srcOrd="0" destOrd="0" presId="urn:microsoft.com/office/officeart/2005/8/layout/orgChart1"/>
    <dgm:cxn modelId="{17E01220-8BDE-4CA2-91EF-EAF90784D6A0}" type="presParOf" srcId="{C1F80ED8-0A60-496F-8526-FC750E987CEF}" destId="{4E209DFF-AF26-45AD-A721-70F057A68EB2}" srcOrd="0" destOrd="0" presId="urn:microsoft.com/office/officeart/2005/8/layout/orgChart1"/>
    <dgm:cxn modelId="{DB522B88-33BF-40B9-AC82-A81A185F2F65}" type="presParOf" srcId="{C1F80ED8-0A60-496F-8526-FC750E987CEF}" destId="{01E0FBCC-1281-4EA9-B01F-A021725B946A}" srcOrd="1" destOrd="0" presId="urn:microsoft.com/office/officeart/2005/8/layout/orgChart1"/>
    <dgm:cxn modelId="{11032A73-BCA9-4A67-8FDB-9D8185484224}" type="presParOf" srcId="{E378E0AD-4A74-4852-B17D-41B482D5FAF1}" destId="{C351A14D-E7FF-45A2-89D0-7422EDB54E31}" srcOrd="1" destOrd="0" presId="urn:microsoft.com/office/officeart/2005/8/layout/orgChart1"/>
    <dgm:cxn modelId="{39F46C1B-DB86-49A5-8A3C-600FF10663FB}" type="presParOf" srcId="{C351A14D-E7FF-45A2-89D0-7422EDB54E31}" destId="{26949E6A-1AE2-4092-A03E-73CACF2D6900}" srcOrd="0" destOrd="0" presId="urn:microsoft.com/office/officeart/2005/8/layout/orgChart1"/>
    <dgm:cxn modelId="{290C6D11-C847-4379-B8BD-2F7936C0F42E}" type="presParOf" srcId="{C351A14D-E7FF-45A2-89D0-7422EDB54E31}" destId="{C4EA02D3-42B7-49AA-9145-82582094AAF1}" srcOrd="1" destOrd="0" presId="urn:microsoft.com/office/officeart/2005/8/layout/orgChart1"/>
    <dgm:cxn modelId="{1902136F-5BB7-4FA0-A33C-EA7F34795681}" type="presParOf" srcId="{C4EA02D3-42B7-49AA-9145-82582094AAF1}" destId="{08D7CAB5-B098-4486-90CE-C17B41A3C445}" srcOrd="0" destOrd="0" presId="urn:microsoft.com/office/officeart/2005/8/layout/orgChart1"/>
    <dgm:cxn modelId="{52D73CAE-DD5B-42ED-B874-362999651CB1}" type="presParOf" srcId="{08D7CAB5-B098-4486-90CE-C17B41A3C445}" destId="{385A3F7D-DBC7-4CED-B6FC-54F2E0AFF7F9}" srcOrd="0" destOrd="0" presId="urn:microsoft.com/office/officeart/2005/8/layout/orgChart1"/>
    <dgm:cxn modelId="{C5676FAF-7329-4D73-A39A-82D791A1B90C}" type="presParOf" srcId="{08D7CAB5-B098-4486-90CE-C17B41A3C445}" destId="{E170607D-86E1-4FE1-8983-C6108739ED69}" srcOrd="1" destOrd="0" presId="urn:microsoft.com/office/officeart/2005/8/layout/orgChart1"/>
    <dgm:cxn modelId="{0B599FA6-FDBE-4CF6-B666-FB8236BEF045}" type="presParOf" srcId="{C4EA02D3-42B7-49AA-9145-82582094AAF1}" destId="{5DD668A6-23E9-4998-9AAB-05F09F9CA51E}" srcOrd="1" destOrd="0" presId="urn:microsoft.com/office/officeart/2005/8/layout/orgChart1"/>
    <dgm:cxn modelId="{D8D87087-193C-4086-9C46-844B5FB96746}" type="presParOf" srcId="{5DD668A6-23E9-4998-9AAB-05F09F9CA51E}" destId="{1FF68DDB-82AB-486B-999D-5AB254A5CCBE}" srcOrd="0" destOrd="0" presId="urn:microsoft.com/office/officeart/2005/8/layout/orgChart1"/>
    <dgm:cxn modelId="{91F34531-23FA-4AE6-97F2-045DD5370146}" type="presParOf" srcId="{5DD668A6-23E9-4998-9AAB-05F09F9CA51E}" destId="{5428C6BA-E0AB-4D0F-9F4F-5EC221D92121}" srcOrd="1" destOrd="0" presId="urn:microsoft.com/office/officeart/2005/8/layout/orgChart1"/>
    <dgm:cxn modelId="{44C9DD9E-E5BB-4A84-AE70-A655B22BE117}" type="presParOf" srcId="{5428C6BA-E0AB-4D0F-9F4F-5EC221D92121}" destId="{7BB421F4-5BD4-44EA-955E-B7824ABDE873}" srcOrd="0" destOrd="0" presId="urn:microsoft.com/office/officeart/2005/8/layout/orgChart1"/>
    <dgm:cxn modelId="{FA75B64C-B43D-43AC-839B-36F52E10F541}" type="presParOf" srcId="{7BB421F4-5BD4-44EA-955E-B7824ABDE873}" destId="{3E0AEB45-36E1-4527-89E5-E8B8B95CCC68}" srcOrd="0" destOrd="0" presId="urn:microsoft.com/office/officeart/2005/8/layout/orgChart1"/>
    <dgm:cxn modelId="{CD1C04DB-325F-4842-8D36-54D1E48D0197}" type="presParOf" srcId="{7BB421F4-5BD4-44EA-955E-B7824ABDE873}" destId="{B39FCAE2-BFD6-4CE4-9450-E5BA5F5DDA05}" srcOrd="1" destOrd="0" presId="urn:microsoft.com/office/officeart/2005/8/layout/orgChart1"/>
    <dgm:cxn modelId="{3F83F89E-CAFD-44A8-B426-04268FCFA21F}" type="presParOf" srcId="{5428C6BA-E0AB-4D0F-9F4F-5EC221D92121}" destId="{1FD0EEC3-CA33-4A7C-85F4-419E03F0E54F}" srcOrd="1" destOrd="0" presId="urn:microsoft.com/office/officeart/2005/8/layout/orgChart1"/>
    <dgm:cxn modelId="{31A88EBC-6302-4ACA-995B-2D595FFFAB8E}" type="presParOf" srcId="{5428C6BA-E0AB-4D0F-9F4F-5EC221D92121}" destId="{0737CCD6-4EF6-4316-8DFC-E0363459D021}" srcOrd="2" destOrd="0" presId="urn:microsoft.com/office/officeart/2005/8/layout/orgChart1"/>
    <dgm:cxn modelId="{C3CAF07E-037C-401C-95A4-B9C7D1F57CE0}" type="presParOf" srcId="{0737CCD6-4EF6-4316-8DFC-E0363459D021}" destId="{F8407EF9-594E-4138-802D-5B0E1BE550C0}" srcOrd="0" destOrd="0" presId="urn:microsoft.com/office/officeart/2005/8/layout/orgChart1"/>
    <dgm:cxn modelId="{F67A3010-78D3-4F66-B541-A1BA5641803D}" type="presParOf" srcId="{0737CCD6-4EF6-4316-8DFC-E0363459D021}" destId="{189CC6D2-B7B5-4CE0-B318-79FF3A8072E5}" srcOrd="1" destOrd="0" presId="urn:microsoft.com/office/officeart/2005/8/layout/orgChart1"/>
    <dgm:cxn modelId="{F69A5EA6-648B-4520-93FE-3BA33DC6945A}" type="presParOf" srcId="{189CC6D2-B7B5-4CE0-B318-79FF3A8072E5}" destId="{569A3877-9407-439E-B26B-63DACA5AB3D2}" srcOrd="0" destOrd="0" presId="urn:microsoft.com/office/officeart/2005/8/layout/orgChart1"/>
    <dgm:cxn modelId="{987323BD-599B-4E2E-854A-76254DD09BA5}" type="presParOf" srcId="{569A3877-9407-439E-B26B-63DACA5AB3D2}" destId="{E6EAB696-7B13-4B78-8DDA-406DEC259218}" srcOrd="0" destOrd="0" presId="urn:microsoft.com/office/officeart/2005/8/layout/orgChart1"/>
    <dgm:cxn modelId="{DB8E79AF-AE7F-4C5F-84AD-47660D3BB3F9}" type="presParOf" srcId="{569A3877-9407-439E-B26B-63DACA5AB3D2}" destId="{1A6898BB-5099-4E49-872D-784CB18F4A14}" srcOrd="1" destOrd="0" presId="urn:microsoft.com/office/officeart/2005/8/layout/orgChart1"/>
    <dgm:cxn modelId="{1AA200F5-6636-437B-91B4-C91C03509FA0}" type="presParOf" srcId="{189CC6D2-B7B5-4CE0-B318-79FF3A8072E5}" destId="{BF66A66E-C548-43C4-85B9-B010CF4FB3C9}" srcOrd="1" destOrd="0" presId="urn:microsoft.com/office/officeart/2005/8/layout/orgChart1"/>
    <dgm:cxn modelId="{D186D00D-A6A4-476F-9F5C-9D7DB036E21F}" type="presParOf" srcId="{189CC6D2-B7B5-4CE0-B318-79FF3A8072E5}" destId="{C33C356E-7637-42ED-AE1E-165E670822CC}" srcOrd="2" destOrd="0" presId="urn:microsoft.com/office/officeart/2005/8/layout/orgChart1"/>
    <dgm:cxn modelId="{C065112C-52C9-48DA-B4C9-5B5AC4425E4D}" type="presParOf" srcId="{0737CCD6-4EF6-4316-8DFC-E0363459D021}" destId="{1839D5CA-CF6F-425B-8FC6-F30FD0D9C0A3}" srcOrd="2" destOrd="0" presId="urn:microsoft.com/office/officeart/2005/8/layout/orgChart1"/>
    <dgm:cxn modelId="{51AF4551-E6E9-4236-BF8B-A6E49CFBEDF5}" type="presParOf" srcId="{0737CCD6-4EF6-4316-8DFC-E0363459D021}" destId="{73317062-75DC-46FE-8ACF-C5C4123298CC}" srcOrd="3" destOrd="0" presId="urn:microsoft.com/office/officeart/2005/8/layout/orgChart1"/>
    <dgm:cxn modelId="{3270B272-851D-48E6-8F4A-9F6430F34687}" type="presParOf" srcId="{73317062-75DC-46FE-8ACF-C5C4123298CC}" destId="{C680867B-228F-4945-9FBE-D239F6914449}" srcOrd="0" destOrd="0" presId="urn:microsoft.com/office/officeart/2005/8/layout/orgChart1"/>
    <dgm:cxn modelId="{2916BA3C-9801-43BD-B6F1-DADAD00DFD53}" type="presParOf" srcId="{C680867B-228F-4945-9FBE-D239F6914449}" destId="{98F32FD7-3CDD-4DEA-A7C5-0154450AAB10}" srcOrd="0" destOrd="0" presId="urn:microsoft.com/office/officeart/2005/8/layout/orgChart1"/>
    <dgm:cxn modelId="{044FCFA3-2A32-4C0C-AFF0-ECDB85C33961}" type="presParOf" srcId="{C680867B-228F-4945-9FBE-D239F6914449}" destId="{6735B6AC-9C8F-4031-A990-426F9FE03484}" srcOrd="1" destOrd="0" presId="urn:microsoft.com/office/officeart/2005/8/layout/orgChart1"/>
    <dgm:cxn modelId="{1A9E0C7E-D0D9-4FFF-B690-F445E230E656}" type="presParOf" srcId="{73317062-75DC-46FE-8ACF-C5C4123298CC}" destId="{D6F90C1F-33D0-42C3-9BBF-B06CDECB97C7}" srcOrd="1" destOrd="0" presId="urn:microsoft.com/office/officeart/2005/8/layout/orgChart1"/>
    <dgm:cxn modelId="{CC81C9FD-7A17-49D6-8710-A4594D26B44B}" type="presParOf" srcId="{73317062-75DC-46FE-8ACF-C5C4123298CC}" destId="{0A8EC3FB-2C3E-467B-A670-850BBC83377D}" srcOrd="2" destOrd="0" presId="urn:microsoft.com/office/officeart/2005/8/layout/orgChart1"/>
    <dgm:cxn modelId="{AF2D9047-0A49-412E-AE9A-5916D0D5928A}" type="presParOf" srcId="{5DD668A6-23E9-4998-9AAB-05F09F9CA51E}" destId="{22686B22-D431-4E9C-B7CA-4A04FAD059AC}" srcOrd="2" destOrd="0" presId="urn:microsoft.com/office/officeart/2005/8/layout/orgChart1"/>
    <dgm:cxn modelId="{BA7BE37C-B3B1-4301-AE1D-BAAEA0D2237A}" type="presParOf" srcId="{5DD668A6-23E9-4998-9AAB-05F09F9CA51E}" destId="{36B7BE63-4C11-4AEC-B163-07E728E45BCC}" srcOrd="3" destOrd="0" presId="urn:microsoft.com/office/officeart/2005/8/layout/orgChart1"/>
    <dgm:cxn modelId="{B922B73D-FD27-4576-9BA4-5B097C8B0B79}" type="presParOf" srcId="{36B7BE63-4C11-4AEC-B163-07E728E45BCC}" destId="{03EE9C57-29D2-41D9-A474-919F39EA7EBB}" srcOrd="0" destOrd="0" presId="urn:microsoft.com/office/officeart/2005/8/layout/orgChart1"/>
    <dgm:cxn modelId="{BD970769-8406-4B85-AA8B-6637761D7599}" type="presParOf" srcId="{03EE9C57-29D2-41D9-A474-919F39EA7EBB}" destId="{30DF5E85-A386-4B19-A385-DD3B2AFB28AF}" srcOrd="0" destOrd="0" presId="urn:microsoft.com/office/officeart/2005/8/layout/orgChart1"/>
    <dgm:cxn modelId="{C27C05F0-0ECA-4A09-A903-3E0C11FF6D8A}" type="presParOf" srcId="{03EE9C57-29D2-41D9-A474-919F39EA7EBB}" destId="{D72CC521-5A00-4F15-8A9A-F404F1C631D1}" srcOrd="1" destOrd="0" presId="urn:microsoft.com/office/officeart/2005/8/layout/orgChart1"/>
    <dgm:cxn modelId="{42CDA71E-B377-4BE8-B694-677460D59CA4}" type="presParOf" srcId="{36B7BE63-4C11-4AEC-B163-07E728E45BCC}" destId="{0F6DDE83-3C71-44C7-9024-356718A4655D}" srcOrd="1" destOrd="0" presId="urn:microsoft.com/office/officeart/2005/8/layout/orgChart1"/>
    <dgm:cxn modelId="{F28AC5CC-CF20-4072-AB14-8214ED170E31}" type="presParOf" srcId="{36B7BE63-4C11-4AEC-B163-07E728E45BCC}" destId="{9A1D38AB-685B-42C7-B480-2B0EE1A42788}" srcOrd="2" destOrd="0" presId="urn:microsoft.com/office/officeart/2005/8/layout/orgChart1"/>
    <dgm:cxn modelId="{B5A00867-85B7-4B7D-93F0-5DD7FB8C5E62}" type="presParOf" srcId="{5DD668A6-23E9-4998-9AAB-05F09F9CA51E}" destId="{C740049A-F51E-4D16-B80C-2A1C697A3C13}" srcOrd="4" destOrd="0" presId="urn:microsoft.com/office/officeart/2005/8/layout/orgChart1"/>
    <dgm:cxn modelId="{0C5321C2-79D4-413B-BEC1-273628AD28E1}" type="presParOf" srcId="{5DD668A6-23E9-4998-9AAB-05F09F9CA51E}" destId="{DE33BD29-0ADC-4989-853C-1C47BF657EE1}" srcOrd="5" destOrd="0" presId="urn:microsoft.com/office/officeart/2005/8/layout/orgChart1"/>
    <dgm:cxn modelId="{1D7FF683-6D9C-4573-9ECC-8DF972C6DE80}" type="presParOf" srcId="{DE33BD29-0ADC-4989-853C-1C47BF657EE1}" destId="{DAE0C2E8-8D5E-43BD-B0D9-F0E900AB245C}" srcOrd="0" destOrd="0" presId="urn:microsoft.com/office/officeart/2005/8/layout/orgChart1"/>
    <dgm:cxn modelId="{950ADF45-896B-41EC-A063-897C416B4AAC}" type="presParOf" srcId="{DAE0C2E8-8D5E-43BD-B0D9-F0E900AB245C}" destId="{18C24293-8114-4D2D-8EB1-CD673BF41A05}" srcOrd="0" destOrd="0" presId="urn:microsoft.com/office/officeart/2005/8/layout/orgChart1"/>
    <dgm:cxn modelId="{956F5E08-3FFE-4C39-AB06-0A0C23D50E6F}" type="presParOf" srcId="{DAE0C2E8-8D5E-43BD-B0D9-F0E900AB245C}" destId="{DDDF1E55-00E3-4D2E-A499-AB9AEB884F12}" srcOrd="1" destOrd="0" presId="urn:microsoft.com/office/officeart/2005/8/layout/orgChart1"/>
    <dgm:cxn modelId="{A98B728E-438C-48B8-B3D6-E03A90664F7E}" type="presParOf" srcId="{DE33BD29-0ADC-4989-853C-1C47BF657EE1}" destId="{7E6F0EA1-2D4D-446D-A642-54B89393CC92}" srcOrd="1" destOrd="0" presId="urn:microsoft.com/office/officeart/2005/8/layout/orgChart1"/>
    <dgm:cxn modelId="{22C29371-1EC4-4C32-9342-7B68A8282FE0}" type="presParOf" srcId="{DE33BD29-0ADC-4989-853C-1C47BF657EE1}" destId="{7E631686-747A-4A3F-B697-13752C3027AF}" srcOrd="2" destOrd="0" presId="urn:microsoft.com/office/officeart/2005/8/layout/orgChart1"/>
    <dgm:cxn modelId="{2D90F44F-1AA2-4FC3-A533-2C13678C5F2D}" type="presParOf" srcId="{C4EA02D3-42B7-49AA-9145-82582094AAF1}" destId="{4C24DDD3-FB71-439B-B705-561FD1DB2845}" srcOrd="2" destOrd="0" presId="urn:microsoft.com/office/officeart/2005/8/layout/orgChart1"/>
    <dgm:cxn modelId="{8D0F49F7-2A6F-46F5-8E4A-138374A65D8C}" type="presParOf" srcId="{C351A14D-E7FF-45A2-89D0-7422EDB54E31}" destId="{793AC9A2-57A9-4C32-8B17-65B2EC8E908D}" srcOrd="2" destOrd="0" presId="urn:microsoft.com/office/officeart/2005/8/layout/orgChart1"/>
    <dgm:cxn modelId="{65C845DE-AD7F-4855-8844-AF97EBFEC08F}" type="presParOf" srcId="{C351A14D-E7FF-45A2-89D0-7422EDB54E31}" destId="{90625FDA-83B7-48CF-86D4-367898B0A2AF}" srcOrd="3" destOrd="0" presId="urn:microsoft.com/office/officeart/2005/8/layout/orgChart1"/>
    <dgm:cxn modelId="{79990795-FC83-4161-AB43-80D1DE33731F}" type="presParOf" srcId="{90625FDA-83B7-48CF-86D4-367898B0A2AF}" destId="{A055B253-CA15-4503-9FF1-18A239139990}" srcOrd="0" destOrd="0" presId="urn:microsoft.com/office/officeart/2005/8/layout/orgChart1"/>
    <dgm:cxn modelId="{CD58110F-68B6-4D07-80E5-FBAF871E2F25}" type="presParOf" srcId="{A055B253-CA15-4503-9FF1-18A239139990}" destId="{C9E81F9F-8C01-48CB-91AB-B3BD5FF204FA}" srcOrd="0" destOrd="0" presId="urn:microsoft.com/office/officeart/2005/8/layout/orgChart1"/>
    <dgm:cxn modelId="{BEC0E268-8E12-4FEA-85B0-F6FD9D874316}" type="presParOf" srcId="{A055B253-CA15-4503-9FF1-18A239139990}" destId="{DE1C8F6A-BEFA-4996-89BE-4E7F0E21C96B}" srcOrd="1" destOrd="0" presId="urn:microsoft.com/office/officeart/2005/8/layout/orgChart1"/>
    <dgm:cxn modelId="{E893853B-917C-4068-B2AA-176912AF9EFD}" type="presParOf" srcId="{90625FDA-83B7-48CF-86D4-367898B0A2AF}" destId="{25466803-C3F0-4137-BE66-01E8408306BC}" srcOrd="1" destOrd="0" presId="urn:microsoft.com/office/officeart/2005/8/layout/orgChart1"/>
    <dgm:cxn modelId="{E47BA786-9DA1-4CBA-B20F-224181FFD2B1}" type="presParOf" srcId="{25466803-C3F0-4137-BE66-01E8408306BC}" destId="{9631A97E-0232-4277-AD61-B3AD8B167727}" srcOrd="0" destOrd="0" presId="urn:microsoft.com/office/officeart/2005/8/layout/orgChart1"/>
    <dgm:cxn modelId="{0162F169-699B-443E-9784-D1A772EBD762}" type="presParOf" srcId="{25466803-C3F0-4137-BE66-01E8408306BC}" destId="{4B7851B1-A8FF-409F-B587-7F682EB72C59}" srcOrd="1" destOrd="0" presId="urn:microsoft.com/office/officeart/2005/8/layout/orgChart1"/>
    <dgm:cxn modelId="{BBEA3A07-3876-466E-84BB-465F9ECF8996}" type="presParOf" srcId="{4B7851B1-A8FF-409F-B587-7F682EB72C59}" destId="{405662D1-417B-42B2-8D04-3A5210134744}" srcOrd="0" destOrd="0" presId="urn:microsoft.com/office/officeart/2005/8/layout/orgChart1"/>
    <dgm:cxn modelId="{BE6FEBB5-1185-4D96-AF83-893DE25AB5C0}" type="presParOf" srcId="{405662D1-417B-42B2-8D04-3A5210134744}" destId="{F0A5E639-4A3F-454D-B653-DAD97846BB3B}" srcOrd="0" destOrd="0" presId="urn:microsoft.com/office/officeart/2005/8/layout/orgChart1"/>
    <dgm:cxn modelId="{FB82F2BB-6A15-47EA-86A9-D8B2186F5CE0}" type="presParOf" srcId="{405662D1-417B-42B2-8D04-3A5210134744}" destId="{C1BA9D6F-B37B-4D82-9904-C3D60F8358EA}" srcOrd="1" destOrd="0" presId="urn:microsoft.com/office/officeart/2005/8/layout/orgChart1"/>
    <dgm:cxn modelId="{A4E31726-CB2A-4E84-8531-1B1719EF4099}" type="presParOf" srcId="{4B7851B1-A8FF-409F-B587-7F682EB72C59}" destId="{80FA5ED0-8EC4-4D3C-8724-A359B9901603}" srcOrd="1" destOrd="0" presId="urn:microsoft.com/office/officeart/2005/8/layout/orgChart1"/>
    <dgm:cxn modelId="{F1540B78-3E60-4073-8279-A7BAA0784D1F}" type="presParOf" srcId="{4B7851B1-A8FF-409F-B587-7F682EB72C59}" destId="{B267BD47-3FF5-4DBB-9146-E764B325CB0D}" srcOrd="2" destOrd="0" presId="urn:microsoft.com/office/officeart/2005/8/layout/orgChart1"/>
    <dgm:cxn modelId="{267AD957-C880-4069-B4DF-FE5D2BC9CED7}" type="presParOf" srcId="{B267BD47-3FF5-4DBB-9146-E764B325CB0D}" destId="{E6C888A3-D9F9-403F-BEA8-FB0C5644F375}" srcOrd="0" destOrd="0" presId="urn:microsoft.com/office/officeart/2005/8/layout/orgChart1"/>
    <dgm:cxn modelId="{69B2E0BC-CCB2-4E74-8BF2-C5B7D404A298}" type="presParOf" srcId="{B267BD47-3FF5-4DBB-9146-E764B325CB0D}" destId="{712B693E-7265-4B60-A2D3-3987BFB1A306}" srcOrd="1" destOrd="0" presId="urn:microsoft.com/office/officeart/2005/8/layout/orgChart1"/>
    <dgm:cxn modelId="{1FFE2346-A59E-4BB3-901C-B0D699846700}" type="presParOf" srcId="{712B693E-7265-4B60-A2D3-3987BFB1A306}" destId="{B1B1F86C-3C6E-463A-ABB9-6765BB4CC260}" srcOrd="0" destOrd="0" presId="urn:microsoft.com/office/officeart/2005/8/layout/orgChart1"/>
    <dgm:cxn modelId="{72EEE358-ED09-4156-A4CD-3BA9F4D715F8}" type="presParOf" srcId="{B1B1F86C-3C6E-463A-ABB9-6765BB4CC260}" destId="{FFF69F85-5128-4078-B765-94355F632415}" srcOrd="0" destOrd="0" presId="urn:microsoft.com/office/officeart/2005/8/layout/orgChart1"/>
    <dgm:cxn modelId="{8073E988-41E0-4F70-9D2E-429D84277B20}" type="presParOf" srcId="{B1B1F86C-3C6E-463A-ABB9-6765BB4CC260}" destId="{56283763-F12D-42DC-A2AF-343325FBF449}" srcOrd="1" destOrd="0" presId="urn:microsoft.com/office/officeart/2005/8/layout/orgChart1"/>
    <dgm:cxn modelId="{6130410F-BAB0-4C2C-83AE-C3CA55A2AE77}" type="presParOf" srcId="{712B693E-7265-4B60-A2D3-3987BFB1A306}" destId="{7F837690-8AE1-47D6-8AC7-862B0C5BC26F}" srcOrd="1" destOrd="0" presId="urn:microsoft.com/office/officeart/2005/8/layout/orgChart1"/>
    <dgm:cxn modelId="{35DC16A2-7855-40EF-A1EC-9D5E8394D686}" type="presParOf" srcId="{712B693E-7265-4B60-A2D3-3987BFB1A306}" destId="{0177BB0A-5044-48AD-898A-EA560B1777DA}" srcOrd="2" destOrd="0" presId="urn:microsoft.com/office/officeart/2005/8/layout/orgChart1"/>
    <dgm:cxn modelId="{B68B4056-B4B0-4A6E-9467-C69DD265AF2A}" type="presParOf" srcId="{B267BD47-3FF5-4DBB-9146-E764B325CB0D}" destId="{7AEED9FE-159E-46E7-9FDA-D1986D122CB1}" srcOrd="2" destOrd="0" presId="urn:microsoft.com/office/officeart/2005/8/layout/orgChart1"/>
    <dgm:cxn modelId="{3419303C-18E5-4664-903F-6678AAE37A92}" type="presParOf" srcId="{B267BD47-3FF5-4DBB-9146-E764B325CB0D}" destId="{39D8991C-A0D7-406E-9246-BDEB2A6B8685}" srcOrd="3" destOrd="0" presId="urn:microsoft.com/office/officeart/2005/8/layout/orgChart1"/>
    <dgm:cxn modelId="{CD76435A-23FE-40E9-9B71-B900941741A8}" type="presParOf" srcId="{39D8991C-A0D7-406E-9246-BDEB2A6B8685}" destId="{6211E335-252D-4EF2-AA70-C97B01902276}" srcOrd="0" destOrd="0" presId="urn:microsoft.com/office/officeart/2005/8/layout/orgChart1"/>
    <dgm:cxn modelId="{BA6C0BB6-6A61-4507-803E-8AA31A1C3805}" type="presParOf" srcId="{6211E335-252D-4EF2-AA70-C97B01902276}" destId="{CEE5F9B4-88CC-4470-B9EA-D1AD35ACF54B}" srcOrd="0" destOrd="0" presId="urn:microsoft.com/office/officeart/2005/8/layout/orgChart1"/>
    <dgm:cxn modelId="{8EFED8FE-35F1-4207-876A-AB6028E651E0}" type="presParOf" srcId="{6211E335-252D-4EF2-AA70-C97B01902276}" destId="{59E47208-0910-4009-BBAC-1F7AAF3F1D08}" srcOrd="1" destOrd="0" presId="urn:microsoft.com/office/officeart/2005/8/layout/orgChart1"/>
    <dgm:cxn modelId="{8A7CFD08-8678-4274-B226-7ADE96BD1BC8}" type="presParOf" srcId="{39D8991C-A0D7-406E-9246-BDEB2A6B8685}" destId="{EA7AF43D-1C63-4B3A-A106-5F71DAA43224}" srcOrd="1" destOrd="0" presId="urn:microsoft.com/office/officeart/2005/8/layout/orgChart1"/>
    <dgm:cxn modelId="{31D95DEC-14DD-415D-86E9-C919805F2437}" type="presParOf" srcId="{39D8991C-A0D7-406E-9246-BDEB2A6B8685}" destId="{2A8EC614-1E03-482A-ABED-8C39BD07C379}" srcOrd="2" destOrd="0" presId="urn:microsoft.com/office/officeart/2005/8/layout/orgChart1"/>
    <dgm:cxn modelId="{8331CA7E-C412-45E8-9FC4-7C74E39FD9B2}" type="presParOf" srcId="{25466803-C3F0-4137-BE66-01E8408306BC}" destId="{FC6AAC6A-E9DA-4072-8FE4-6E9469A30CF6}" srcOrd="2" destOrd="0" presId="urn:microsoft.com/office/officeart/2005/8/layout/orgChart1"/>
    <dgm:cxn modelId="{F1916D1E-CCB8-435C-9DAB-A2659612302C}" type="presParOf" srcId="{25466803-C3F0-4137-BE66-01E8408306BC}" destId="{7A03375B-A5B7-4180-AB55-305ED449B5C4}" srcOrd="3" destOrd="0" presId="urn:microsoft.com/office/officeart/2005/8/layout/orgChart1"/>
    <dgm:cxn modelId="{1F875171-A053-46ED-9C32-B57DC1F01CE8}" type="presParOf" srcId="{7A03375B-A5B7-4180-AB55-305ED449B5C4}" destId="{E6B57466-0198-4402-805A-BB82A078D2CC}" srcOrd="0" destOrd="0" presId="urn:microsoft.com/office/officeart/2005/8/layout/orgChart1"/>
    <dgm:cxn modelId="{003274C1-E63C-44F0-902F-9F02FC80797F}" type="presParOf" srcId="{E6B57466-0198-4402-805A-BB82A078D2CC}" destId="{39B45A65-2571-4F60-966B-FA0BD317F799}" srcOrd="0" destOrd="0" presId="urn:microsoft.com/office/officeart/2005/8/layout/orgChart1"/>
    <dgm:cxn modelId="{1DCA450F-2140-4F85-85F6-2E37CE91C6CB}" type="presParOf" srcId="{E6B57466-0198-4402-805A-BB82A078D2CC}" destId="{FC434FE9-BA62-461A-AFC9-2EF9ADDE500A}" srcOrd="1" destOrd="0" presId="urn:microsoft.com/office/officeart/2005/8/layout/orgChart1"/>
    <dgm:cxn modelId="{534C755E-A31F-4C92-AE24-D8BE445FE508}" type="presParOf" srcId="{7A03375B-A5B7-4180-AB55-305ED449B5C4}" destId="{08BBBAD9-CEDB-4797-8F54-44EC3974C627}" srcOrd="1" destOrd="0" presId="urn:microsoft.com/office/officeart/2005/8/layout/orgChart1"/>
    <dgm:cxn modelId="{B11D424A-E12C-4F90-A84F-68683191B78B}" type="presParOf" srcId="{7A03375B-A5B7-4180-AB55-305ED449B5C4}" destId="{73FB7AED-132A-4447-A349-8872ED7BD85F}" srcOrd="2" destOrd="0" presId="urn:microsoft.com/office/officeart/2005/8/layout/orgChart1"/>
    <dgm:cxn modelId="{8933F883-D344-409E-995E-CF90CBE9C06A}" type="presParOf" srcId="{90625FDA-83B7-48CF-86D4-367898B0A2AF}" destId="{0681B5C2-3D18-42C9-92B6-BA7459E9EF3F}" srcOrd="2" destOrd="0" presId="urn:microsoft.com/office/officeart/2005/8/layout/orgChart1"/>
    <dgm:cxn modelId="{44191BA0-AB96-4A9C-B4D5-2690B682AB89}" type="presParOf" srcId="{E378E0AD-4A74-4852-B17D-41B482D5FAF1}" destId="{400987F3-0C55-4601-8BCC-C468E1F7649C}" srcOrd="2" destOrd="0" presId="urn:microsoft.com/office/officeart/2005/8/layout/orgChart1"/>
    <dgm:cxn modelId="{958663F8-3F64-4974-B9CF-12B67E4382B4}" type="presParOf" srcId="{21337AF0-EBD6-437E-98E4-3060D0EF4BD9}" destId="{10A7C30B-32F2-4376-8D25-F5BC9BEB0C80}" srcOrd="2" destOrd="0" presId="urn:microsoft.com/office/officeart/2005/8/layout/orgChart1"/>
    <dgm:cxn modelId="{5AA21B05-575A-490B-8D36-9612A3A9D5A5}" type="presParOf" srcId="{21337AF0-EBD6-437E-98E4-3060D0EF4BD9}" destId="{8102379D-3AE0-4290-B604-BDDDE1E7D8A0}" srcOrd="3" destOrd="0" presId="urn:microsoft.com/office/officeart/2005/8/layout/orgChart1"/>
    <dgm:cxn modelId="{E5CD31BB-0CA3-416D-AB55-124C0B3F7F83}" type="presParOf" srcId="{8102379D-3AE0-4290-B604-BDDDE1E7D8A0}" destId="{2DE05C75-1B06-499A-8562-8D7EE77A101C}" srcOrd="0" destOrd="0" presId="urn:microsoft.com/office/officeart/2005/8/layout/orgChart1"/>
    <dgm:cxn modelId="{86212FA6-6DDF-4EC8-A267-E39794C0E5C9}" type="presParOf" srcId="{2DE05C75-1B06-499A-8562-8D7EE77A101C}" destId="{AEC606E6-FB1F-46A9-94ED-9D41552736EA}" srcOrd="0" destOrd="0" presId="urn:microsoft.com/office/officeart/2005/8/layout/orgChart1"/>
    <dgm:cxn modelId="{A4D73762-2408-4DF9-9B47-359C403097F6}" type="presParOf" srcId="{2DE05C75-1B06-499A-8562-8D7EE77A101C}" destId="{A28EDCBF-CF74-4821-BD28-2FC2CEF92A78}" srcOrd="1" destOrd="0" presId="urn:microsoft.com/office/officeart/2005/8/layout/orgChart1"/>
    <dgm:cxn modelId="{6F69602B-F86C-4E61-B7FA-D868137C9FF0}" type="presParOf" srcId="{8102379D-3AE0-4290-B604-BDDDE1E7D8A0}" destId="{C6A54175-1D31-4667-890A-5A6341549179}" srcOrd="1" destOrd="0" presId="urn:microsoft.com/office/officeart/2005/8/layout/orgChart1"/>
    <dgm:cxn modelId="{2D7611C3-12DB-49F3-AE5D-586AC894FE82}" type="presParOf" srcId="{C6A54175-1D31-4667-890A-5A6341549179}" destId="{4AB64F04-8E5D-4743-9EDF-B34EBB7F65AB}" srcOrd="0" destOrd="0" presId="urn:microsoft.com/office/officeart/2005/8/layout/orgChart1"/>
    <dgm:cxn modelId="{4D561A47-7F5A-4E53-B994-574BD7E84B6C}" type="presParOf" srcId="{C6A54175-1D31-4667-890A-5A6341549179}" destId="{AD576020-D639-4264-B3BC-D3E0D42E3C9D}" srcOrd="1" destOrd="0" presId="urn:microsoft.com/office/officeart/2005/8/layout/orgChart1"/>
    <dgm:cxn modelId="{F2AE04D4-1123-4A36-852A-2A9CD8689A45}" type="presParOf" srcId="{AD576020-D639-4264-B3BC-D3E0D42E3C9D}" destId="{BE7F3711-7F0D-44C1-91E7-0BF98C914009}" srcOrd="0" destOrd="0" presId="urn:microsoft.com/office/officeart/2005/8/layout/orgChart1"/>
    <dgm:cxn modelId="{87479576-9910-4FAF-AF37-9885EC53B5CA}" type="presParOf" srcId="{BE7F3711-7F0D-44C1-91E7-0BF98C914009}" destId="{8C14C18D-D606-45D8-99F7-1D665DA0D839}" srcOrd="0" destOrd="0" presId="urn:microsoft.com/office/officeart/2005/8/layout/orgChart1"/>
    <dgm:cxn modelId="{79598B64-B00A-49F3-89E2-355DB3886A1A}" type="presParOf" srcId="{BE7F3711-7F0D-44C1-91E7-0BF98C914009}" destId="{52F69EEB-5424-446A-85F2-018A516552BF}" srcOrd="1" destOrd="0" presId="urn:microsoft.com/office/officeart/2005/8/layout/orgChart1"/>
    <dgm:cxn modelId="{6CC2241E-0947-4947-9C2F-57DE084ADE18}" type="presParOf" srcId="{AD576020-D639-4264-B3BC-D3E0D42E3C9D}" destId="{612A0B6F-3EBF-44AC-B244-95BBEA9D1A47}" srcOrd="1" destOrd="0" presId="urn:microsoft.com/office/officeart/2005/8/layout/orgChart1"/>
    <dgm:cxn modelId="{221EC673-A039-426A-A900-C8AB5CA8BA6E}" type="presParOf" srcId="{AD576020-D639-4264-B3BC-D3E0D42E3C9D}" destId="{07E85609-C476-465B-B53B-E949BBE997C7}" srcOrd="2" destOrd="0" presId="urn:microsoft.com/office/officeart/2005/8/layout/orgChart1"/>
    <dgm:cxn modelId="{59A9D5AF-2799-4BAB-A379-D7B4100B9C26}" type="presParOf" srcId="{07E85609-C476-465B-B53B-E949BBE997C7}" destId="{FAB8FEAD-CF04-4BE4-9B0D-FCEBFBA582F8}" srcOrd="0" destOrd="0" presId="urn:microsoft.com/office/officeart/2005/8/layout/orgChart1"/>
    <dgm:cxn modelId="{5AEAEC25-9C2C-49BD-AE78-D91128EFA74F}" type="presParOf" srcId="{07E85609-C476-465B-B53B-E949BBE997C7}" destId="{DD08D061-EA02-4412-B052-5835E78D4F7F}" srcOrd="1" destOrd="0" presId="urn:microsoft.com/office/officeart/2005/8/layout/orgChart1"/>
    <dgm:cxn modelId="{0FDEBBEC-2DFC-4E18-80EA-02E96A37051B}" type="presParOf" srcId="{DD08D061-EA02-4412-B052-5835E78D4F7F}" destId="{64B4BA2C-9904-45EC-8D3C-3E5AE7592B96}" srcOrd="0" destOrd="0" presId="urn:microsoft.com/office/officeart/2005/8/layout/orgChart1"/>
    <dgm:cxn modelId="{CDBE7063-4AA7-497A-8A26-B3925B349E3D}" type="presParOf" srcId="{64B4BA2C-9904-45EC-8D3C-3E5AE7592B96}" destId="{BFC43622-125E-43D3-98B1-1F57B1BBF6DE}" srcOrd="0" destOrd="0" presId="urn:microsoft.com/office/officeart/2005/8/layout/orgChart1"/>
    <dgm:cxn modelId="{B39A5EBA-CE40-415D-9282-CE5FC23AAE21}" type="presParOf" srcId="{64B4BA2C-9904-45EC-8D3C-3E5AE7592B96}" destId="{6DF845E7-F280-4B09-B3AC-51815EDDACC4}" srcOrd="1" destOrd="0" presId="urn:microsoft.com/office/officeart/2005/8/layout/orgChart1"/>
    <dgm:cxn modelId="{F8692D1D-7B2C-4E3C-B8DB-7AFBC5DD0AA0}" type="presParOf" srcId="{DD08D061-EA02-4412-B052-5835E78D4F7F}" destId="{596A4252-6253-4E4C-B647-0D40E55BF89D}" srcOrd="1" destOrd="0" presId="urn:microsoft.com/office/officeart/2005/8/layout/orgChart1"/>
    <dgm:cxn modelId="{BF564144-21E2-4D1B-9682-2E2232291945}" type="presParOf" srcId="{DD08D061-EA02-4412-B052-5835E78D4F7F}" destId="{6CCE4D70-4054-4B2F-8DD0-668D2CADE36A}" srcOrd="2" destOrd="0" presId="urn:microsoft.com/office/officeart/2005/8/layout/orgChart1"/>
    <dgm:cxn modelId="{E4D87D82-D374-44E5-90B5-792939DF8B8B}" type="presParOf" srcId="{07E85609-C476-465B-B53B-E949BBE997C7}" destId="{0B47EA97-DD6D-4CA6-AB6B-942F2FD74176}" srcOrd="2" destOrd="0" presId="urn:microsoft.com/office/officeart/2005/8/layout/orgChart1"/>
    <dgm:cxn modelId="{26C83BAD-AB87-475E-872C-DCFB7410602C}" type="presParOf" srcId="{07E85609-C476-465B-B53B-E949BBE997C7}" destId="{592D93F6-CCF5-441F-A2E4-2A2C3BCC8332}" srcOrd="3" destOrd="0" presId="urn:microsoft.com/office/officeart/2005/8/layout/orgChart1"/>
    <dgm:cxn modelId="{41B81A14-3584-4237-B652-54BEC6E58F0B}" type="presParOf" srcId="{592D93F6-CCF5-441F-A2E4-2A2C3BCC8332}" destId="{F629599F-2199-4191-9656-1F0E51F1F9EA}" srcOrd="0" destOrd="0" presId="urn:microsoft.com/office/officeart/2005/8/layout/orgChart1"/>
    <dgm:cxn modelId="{6C08ED28-8D94-411A-A8A7-3BF417CCFAC5}" type="presParOf" srcId="{F629599F-2199-4191-9656-1F0E51F1F9EA}" destId="{6216940C-7AB8-4B23-8AFA-901852472F40}" srcOrd="0" destOrd="0" presId="urn:microsoft.com/office/officeart/2005/8/layout/orgChart1"/>
    <dgm:cxn modelId="{092D7556-6C4A-4F21-BBCD-34C6ACA3C5D8}" type="presParOf" srcId="{F629599F-2199-4191-9656-1F0E51F1F9EA}" destId="{053BD028-326D-4DB5-9CF7-A73FA3424B02}" srcOrd="1" destOrd="0" presId="urn:microsoft.com/office/officeart/2005/8/layout/orgChart1"/>
    <dgm:cxn modelId="{B6756C41-BF4E-428C-8240-5C93A4435E06}" type="presParOf" srcId="{592D93F6-CCF5-441F-A2E4-2A2C3BCC8332}" destId="{A308F52B-5BBE-4F9E-B4F6-719705A5D14A}" srcOrd="1" destOrd="0" presId="urn:microsoft.com/office/officeart/2005/8/layout/orgChart1"/>
    <dgm:cxn modelId="{0970E7F5-C935-40EB-9850-93BB9FA5BCB7}" type="presParOf" srcId="{592D93F6-CCF5-441F-A2E4-2A2C3BCC8332}" destId="{01CDB004-2F96-406E-9180-3D0DB0C3C6E9}" srcOrd="2" destOrd="0" presId="urn:microsoft.com/office/officeart/2005/8/layout/orgChart1"/>
    <dgm:cxn modelId="{D9AB18C0-523E-448E-B9B3-13EDF2FD136A}" type="presParOf" srcId="{07E85609-C476-465B-B53B-E949BBE997C7}" destId="{0039729B-4083-41D5-AA3F-24F7F01CB12A}" srcOrd="4" destOrd="0" presId="urn:microsoft.com/office/officeart/2005/8/layout/orgChart1"/>
    <dgm:cxn modelId="{7A8B8FF3-BAC4-49F2-BB78-6851FD0AFD0D}" type="presParOf" srcId="{07E85609-C476-465B-B53B-E949BBE997C7}" destId="{3B82DD4A-6125-4A4D-BD83-DB8A8F5324D0}" srcOrd="5" destOrd="0" presId="urn:microsoft.com/office/officeart/2005/8/layout/orgChart1"/>
    <dgm:cxn modelId="{9E2D1322-39D4-47E5-AC9E-1E377977B5BD}" type="presParOf" srcId="{3B82DD4A-6125-4A4D-BD83-DB8A8F5324D0}" destId="{712B667D-9307-46FD-8E6E-51BE426AFD08}" srcOrd="0" destOrd="0" presId="urn:microsoft.com/office/officeart/2005/8/layout/orgChart1"/>
    <dgm:cxn modelId="{CA92996C-F180-472D-B807-EE4D5FD7F4B3}" type="presParOf" srcId="{712B667D-9307-46FD-8E6E-51BE426AFD08}" destId="{BE67B6DF-A100-45D4-A80C-71DFD8C9B18C}" srcOrd="0" destOrd="0" presId="urn:microsoft.com/office/officeart/2005/8/layout/orgChart1"/>
    <dgm:cxn modelId="{C530FB0C-6998-4CDC-88B0-A902965927CF}" type="presParOf" srcId="{712B667D-9307-46FD-8E6E-51BE426AFD08}" destId="{2B05934B-4B34-486A-9BCD-405A3189C22D}" srcOrd="1" destOrd="0" presId="urn:microsoft.com/office/officeart/2005/8/layout/orgChart1"/>
    <dgm:cxn modelId="{71400487-6D43-4FE2-8FA3-F5B5B4B030BE}" type="presParOf" srcId="{3B82DD4A-6125-4A4D-BD83-DB8A8F5324D0}" destId="{54C38C43-1AFE-4234-B838-8261E74DDBE3}" srcOrd="1" destOrd="0" presId="urn:microsoft.com/office/officeart/2005/8/layout/orgChart1"/>
    <dgm:cxn modelId="{2B2BCAD3-6208-47BC-B5FF-AC33702DFBF0}" type="presParOf" srcId="{3B82DD4A-6125-4A4D-BD83-DB8A8F5324D0}" destId="{66AC9C4B-90CF-488F-951A-7B2919A6B801}" srcOrd="2" destOrd="0" presId="urn:microsoft.com/office/officeart/2005/8/layout/orgChart1"/>
    <dgm:cxn modelId="{9A4615E8-E327-47B8-BFDC-DCEBCD1E3C92}" type="presParOf" srcId="{C6A54175-1D31-4667-890A-5A6341549179}" destId="{C8D005F2-9E83-4DAD-87DC-0ADC5CC8755B}" srcOrd="2" destOrd="0" presId="urn:microsoft.com/office/officeart/2005/8/layout/orgChart1"/>
    <dgm:cxn modelId="{4B63F4A2-D469-4B8F-805D-65321B794634}" type="presParOf" srcId="{C6A54175-1D31-4667-890A-5A6341549179}" destId="{B4E6D3E2-DB3E-4230-BD52-F0806EE22545}" srcOrd="3" destOrd="0" presId="urn:microsoft.com/office/officeart/2005/8/layout/orgChart1"/>
    <dgm:cxn modelId="{813454CA-10B4-421A-ADF5-4F41C9EDFB1C}" type="presParOf" srcId="{B4E6D3E2-DB3E-4230-BD52-F0806EE22545}" destId="{4ECDE9B5-5481-4164-A31D-707BBB03D4ED}" srcOrd="0" destOrd="0" presId="urn:microsoft.com/office/officeart/2005/8/layout/orgChart1"/>
    <dgm:cxn modelId="{8E184403-23B7-4925-9BA6-1A658C42BDCC}" type="presParOf" srcId="{4ECDE9B5-5481-4164-A31D-707BBB03D4ED}" destId="{243CDF2F-DBD3-45BB-B42F-2989998476FE}" srcOrd="0" destOrd="0" presId="urn:microsoft.com/office/officeart/2005/8/layout/orgChart1"/>
    <dgm:cxn modelId="{2A989919-36B0-402E-9355-52E19643632C}" type="presParOf" srcId="{4ECDE9B5-5481-4164-A31D-707BBB03D4ED}" destId="{F6FB069A-C792-49B0-9D4F-91729410A3FE}" srcOrd="1" destOrd="0" presId="urn:microsoft.com/office/officeart/2005/8/layout/orgChart1"/>
    <dgm:cxn modelId="{15E33273-6E5C-49D1-9B17-20570767157B}" type="presParOf" srcId="{B4E6D3E2-DB3E-4230-BD52-F0806EE22545}" destId="{86AA1329-55D3-4669-B82E-DFFD80247797}" srcOrd="1" destOrd="0" presId="urn:microsoft.com/office/officeart/2005/8/layout/orgChart1"/>
    <dgm:cxn modelId="{F21694E5-41A0-4534-B7BB-2E7CFFE7D97C}" type="presParOf" srcId="{B4E6D3E2-DB3E-4230-BD52-F0806EE22545}" destId="{884B98CD-8133-4040-93FB-38825706318E}" srcOrd="2" destOrd="0" presId="urn:microsoft.com/office/officeart/2005/8/layout/orgChart1"/>
    <dgm:cxn modelId="{3BA0F413-6624-4BB7-A244-4E05F5D4B17B}" type="presParOf" srcId="{C6A54175-1D31-4667-890A-5A6341549179}" destId="{9B702198-8F00-4FBC-BFBF-C058B4A3D242}" srcOrd="4" destOrd="0" presId="urn:microsoft.com/office/officeart/2005/8/layout/orgChart1"/>
    <dgm:cxn modelId="{A628DC8F-4862-466B-AE42-2C40E827FB51}" type="presParOf" srcId="{C6A54175-1D31-4667-890A-5A6341549179}" destId="{FAE9C745-F361-4A47-AFA1-66716430D09C}" srcOrd="5" destOrd="0" presId="urn:microsoft.com/office/officeart/2005/8/layout/orgChart1"/>
    <dgm:cxn modelId="{65857644-7912-4F20-A4CD-21D8F5A26BDB}" type="presParOf" srcId="{FAE9C745-F361-4A47-AFA1-66716430D09C}" destId="{28EC4E94-FB10-4D88-8369-C2206321CF15}" srcOrd="0" destOrd="0" presId="urn:microsoft.com/office/officeart/2005/8/layout/orgChart1"/>
    <dgm:cxn modelId="{2A68CEB4-7B5B-411B-A238-C984D8FB54E4}" type="presParOf" srcId="{28EC4E94-FB10-4D88-8369-C2206321CF15}" destId="{D39A846E-5AC0-4B21-A1C3-EE7929ADD938}" srcOrd="0" destOrd="0" presId="urn:microsoft.com/office/officeart/2005/8/layout/orgChart1"/>
    <dgm:cxn modelId="{EC963C78-4447-41A1-A844-DC18C96FC2A1}" type="presParOf" srcId="{28EC4E94-FB10-4D88-8369-C2206321CF15}" destId="{C2587E2A-F6C5-4249-9D25-8C73707A3EA6}" srcOrd="1" destOrd="0" presId="urn:microsoft.com/office/officeart/2005/8/layout/orgChart1"/>
    <dgm:cxn modelId="{D13F6ADF-BE14-4EDA-AE5B-453B4F706D68}" type="presParOf" srcId="{FAE9C745-F361-4A47-AFA1-66716430D09C}" destId="{CFD580C9-B98A-4A26-A33D-93985F023D75}" srcOrd="1" destOrd="0" presId="urn:microsoft.com/office/officeart/2005/8/layout/orgChart1"/>
    <dgm:cxn modelId="{C7271502-117A-4DBA-BF54-73CB649AB3BC}" type="presParOf" srcId="{FAE9C745-F361-4A47-AFA1-66716430D09C}" destId="{668146C4-0D09-4399-8104-00F8BE88AD72}" srcOrd="2" destOrd="0" presId="urn:microsoft.com/office/officeart/2005/8/layout/orgChart1"/>
    <dgm:cxn modelId="{1A02AB30-115A-4060-95C0-625E87844ACB}" type="presParOf" srcId="{8102379D-3AE0-4290-B604-BDDDE1E7D8A0}" destId="{CDD0EFFD-D6AE-417C-89ED-1658AA703200}" srcOrd="2" destOrd="0" presId="urn:microsoft.com/office/officeart/2005/8/layout/orgChart1"/>
    <dgm:cxn modelId="{DCAA9274-2579-4FB6-8E48-F957EBDE84CF}" type="presParOf" srcId="{99CCB950-4786-4C34-B1FC-57CF15455218}" destId="{B69AC413-E27B-4FA4-BDD2-26036310448A}" srcOrd="2" destOrd="0" presId="urn:microsoft.com/office/officeart/2005/8/layout/orgChart1"/>
  </dgm:cxnLst>
  <dgm:bg/>
  <dgm:whole/>
</dgm:dataModel>
</file>

<file path=ppt/diagrams/data3.xml><?xml version="1.0" encoding="utf-8"?>
<dgm:dataModel xmlns:dgm="http://schemas.openxmlformats.org/drawingml/2006/diagram" xmlns:a="http://schemas.openxmlformats.org/drawingml/2006/main">
  <dgm:ptLst>
    <dgm:pt modelId="{C32C9B3C-8B27-438C-ACB8-429B77CB5EB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IN"/>
        </a:p>
      </dgm:t>
    </dgm:pt>
    <dgm:pt modelId="{C7567292-76D7-426D-95EB-5A48CE8372FB}">
      <dgm:prSet phldrT="[Text]" custT="1"/>
      <dgm:spPr/>
      <dgm:t>
        <a:bodyPr/>
        <a:lstStyle/>
        <a:p>
          <a:r>
            <a:rPr lang="en-US" sz="1100" dirty="0" err="1" smtClean="0">
              <a:solidFill>
                <a:srgbClr val="FFFF00"/>
              </a:solidFill>
            </a:rPr>
            <a:t>Medhi</a:t>
          </a:r>
          <a:r>
            <a:rPr lang="en-US" sz="1100" dirty="0" smtClean="0">
              <a:solidFill>
                <a:srgbClr val="FFFF00"/>
              </a:solidFill>
            </a:rPr>
            <a:t> </a:t>
          </a:r>
          <a:endParaRPr lang="en-IN" sz="1100" dirty="0">
            <a:solidFill>
              <a:srgbClr val="FFFF00"/>
            </a:solidFill>
          </a:endParaRPr>
        </a:p>
      </dgm:t>
    </dgm:pt>
    <dgm:pt modelId="{28D3B7E4-5A6A-48D3-BE8B-C51139DEFEAC}" type="parTrans" cxnId="{656F531E-62C9-4472-8FD1-57CD916E6C79}">
      <dgm:prSet/>
      <dgm:spPr/>
      <dgm:t>
        <a:bodyPr/>
        <a:lstStyle/>
        <a:p>
          <a:endParaRPr lang="en-IN">
            <a:solidFill>
              <a:srgbClr val="FFFF00"/>
            </a:solidFill>
          </a:endParaRPr>
        </a:p>
      </dgm:t>
    </dgm:pt>
    <dgm:pt modelId="{0BEA6B79-408A-481D-9238-4C3272E56FDB}" type="sibTrans" cxnId="{656F531E-62C9-4472-8FD1-57CD916E6C79}">
      <dgm:prSet/>
      <dgm:spPr/>
      <dgm:t>
        <a:bodyPr/>
        <a:lstStyle/>
        <a:p>
          <a:endParaRPr lang="en-IN">
            <a:solidFill>
              <a:srgbClr val="FFFF00"/>
            </a:solidFill>
          </a:endParaRPr>
        </a:p>
      </dgm:t>
    </dgm:pt>
    <dgm:pt modelId="{BDA091E6-19AF-458C-93BB-841A2D89B40B}">
      <dgm:prSet phldrT="[Text]" custT="1"/>
      <dgm:spPr/>
      <dgm:t>
        <a:bodyPr/>
        <a:lstStyle/>
        <a:p>
          <a:r>
            <a:rPr lang="en-US" sz="1100" dirty="0" err="1" smtClean="0">
              <a:solidFill>
                <a:srgbClr val="FFFF00"/>
              </a:solidFill>
            </a:rPr>
            <a:t>Anda</a:t>
          </a:r>
          <a:endParaRPr lang="en-IN" sz="1100" dirty="0">
            <a:solidFill>
              <a:srgbClr val="FFFF00"/>
            </a:solidFill>
          </a:endParaRPr>
        </a:p>
      </dgm:t>
    </dgm:pt>
    <dgm:pt modelId="{52822DE4-CFE7-4B83-8336-2F4DCA1282B5}" type="parTrans" cxnId="{0E75A270-6A79-4A3F-90BF-CDAAC921739F}">
      <dgm:prSet/>
      <dgm:spPr/>
      <dgm:t>
        <a:bodyPr/>
        <a:lstStyle/>
        <a:p>
          <a:endParaRPr lang="en-IN">
            <a:solidFill>
              <a:srgbClr val="FFFF00"/>
            </a:solidFill>
          </a:endParaRPr>
        </a:p>
      </dgm:t>
    </dgm:pt>
    <dgm:pt modelId="{61834FE3-D90F-46C8-AF51-4D5B35CB82A2}" type="sibTrans" cxnId="{0E75A270-6A79-4A3F-90BF-CDAAC921739F}">
      <dgm:prSet/>
      <dgm:spPr/>
      <dgm:t>
        <a:bodyPr/>
        <a:lstStyle/>
        <a:p>
          <a:endParaRPr lang="en-IN">
            <a:solidFill>
              <a:srgbClr val="FFFF00"/>
            </a:solidFill>
          </a:endParaRPr>
        </a:p>
      </dgm:t>
    </dgm:pt>
    <dgm:pt modelId="{20689C79-82C6-4B7B-9099-FFE7FC9FE0DE}">
      <dgm:prSet phldrT="[Text]" custT="1"/>
      <dgm:spPr/>
      <dgm:t>
        <a:bodyPr/>
        <a:lstStyle/>
        <a:p>
          <a:r>
            <a:rPr lang="en-US" sz="1100" dirty="0" err="1" smtClean="0">
              <a:solidFill>
                <a:srgbClr val="FFFF00"/>
              </a:solidFill>
            </a:rPr>
            <a:t>Harmika</a:t>
          </a:r>
          <a:r>
            <a:rPr lang="en-US" sz="900" dirty="0" smtClean="0">
              <a:solidFill>
                <a:srgbClr val="FFFF00"/>
              </a:solidFill>
            </a:rPr>
            <a:t> </a:t>
          </a:r>
          <a:endParaRPr lang="en-IN" sz="900" dirty="0">
            <a:solidFill>
              <a:srgbClr val="FFFF00"/>
            </a:solidFill>
          </a:endParaRPr>
        </a:p>
      </dgm:t>
    </dgm:pt>
    <dgm:pt modelId="{90CC423C-4B35-416C-BEB1-3BD62CEC3226}" type="parTrans" cxnId="{A80E5E8F-598D-4861-9076-F1E1A0577F38}">
      <dgm:prSet/>
      <dgm:spPr/>
      <dgm:t>
        <a:bodyPr/>
        <a:lstStyle/>
        <a:p>
          <a:endParaRPr lang="en-IN">
            <a:solidFill>
              <a:srgbClr val="FFFF00"/>
            </a:solidFill>
          </a:endParaRPr>
        </a:p>
      </dgm:t>
    </dgm:pt>
    <dgm:pt modelId="{30546BE1-8FE5-40BD-A161-665ACB77AB83}" type="sibTrans" cxnId="{A80E5E8F-598D-4861-9076-F1E1A0577F38}">
      <dgm:prSet/>
      <dgm:spPr/>
      <dgm:t>
        <a:bodyPr/>
        <a:lstStyle/>
        <a:p>
          <a:endParaRPr lang="en-IN">
            <a:solidFill>
              <a:srgbClr val="FFFF00"/>
            </a:solidFill>
          </a:endParaRPr>
        </a:p>
      </dgm:t>
    </dgm:pt>
    <dgm:pt modelId="{0E7414AB-9B7D-466D-BA4A-AD5F56A6E7A1}">
      <dgm:prSet phldrT="[Text]" custT="1"/>
      <dgm:spPr/>
      <dgm:t>
        <a:bodyPr/>
        <a:lstStyle/>
        <a:p>
          <a:r>
            <a:rPr lang="en-US" sz="1100" dirty="0" err="1" smtClean="0">
              <a:solidFill>
                <a:srgbClr val="FFFF00"/>
              </a:solidFill>
            </a:rPr>
            <a:t>Yashti</a:t>
          </a:r>
          <a:r>
            <a:rPr lang="en-US" sz="900" dirty="0" smtClean="0">
              <a:solidFill>
                <a:srgbClr val="FFFF00"/>
              </a:solidFill>
            </a:rPr>
            <a:t> </a:t>
          </a:r>
          <a:endParaRPr lang="en-IN" sz="900" dirty="0">
            <a:solidFill>
              <a:srgbClr val="FFFF00"/>
            </a:solidFill>
          </a:endParaRPr>
        </a:p>
      </dgm:t>
    </dgm:pt>
    <dgm:pt modelId="{E337FF75-05AD-443B-A091-94126B9B6F72}" type="parTrans" cxnId="{5208247D-F206-4997-9020-59035A2ABB96}">
      <dgm:prSet/>
      <dgm:spPr/>
      <dgm:t>
        <a:bodyPr/>
        <a:lstStyle/>
        <a:p>
          <a:endParaRPr lang="en-IN">
            <a:solidFill>
              <a:srgbClr val="FFFF00"/>
            </a:solidFill>
          </a:endParaRPr>
        </a:p>
      </dgm:t>
    </dgm:pt>
    <dgm:pt modelId="{A1334897-6E95-4A5C-B113-683F43049B28}" type="sibTrans" cxnId="{5208247D-F206-4997-9020-59035A2ABB96}">
      <dgm:prSet/>
      <dgm:spPr/>
      <dgm:t>
        <a:bodyPr/>
        <a:lstStyle/>
        <a:p>
          <a:endParaRPr lang="en-IN">
            <a:solidFill>
              <a:srgbClr val="FFFF00"/>
            </a:solidFill>
          </a:endParaRPr>
        </a:p>
      </dgm:t>
    </dgm:pt>
    <dgm:pt modelId="{FB758D19-909A-47B7-A99E-DA56B1C81BF3}">
      <dgm:prSet phldrT="[Text]" custT="1"/>
      <dgm:spPr/>
      <dgm:t>
        <a:bodyPr/>
        <a:lstStyle/>
        <a:p>
          <a:r>
            <a:rPr lang="en-US" sz="1100" dirty="0" err="1" smtClean="0">
              <a:solidFill>
                <a:srgbClr val="FFFF00"/>
              </a:solidFill>
            </a:rPr>
            <a:t>Chatra</a:t>
          </a:r>
          <a:endParaRPr lang="en-IN" sz="1100" dirty="0">
            <a:solidFill>
              <a:srgbClr val="FFFF00"/>
            </a:solidFill>
          </a:endParaRPr>
        </a:p>
      </dgm:t>
    </dgm:pt>
    <dgm:pt modelId="{D3984D23-B6A9-4D84-8A1F-222DB069ECFB}" type="parTrans" cxnId="{7E8BF358-4276-4EB6-A483-B01D6998D150}">
      <dgm:prSet/>
      <dgm:spPr/>
      <dgm:t>
        <a:bodyPr/>
        <a:lstStyle/>
        <a:p>
          <a:endParaRPr lang="en-IN">
            <a:solidFill>
              <a:srgbClr val="FFFF00"/>
            </a:solidFill>
          </a:endParaRPr>
        </a:p>
      </dgm:t>
    </dgm:pt>
    <dgm:pt modelId="{880BD667-FBC0-429E-8689-29A8AE278EED}" type="sibTrans" cxnId="{7E8BF358-4276-4EB6-A483-B01D6998D150}">
      <dgm:prSet/>
      <dgm:spPr/>
      <dgm:t>
        <a:bodyPr/>
        <a:lstStyle/>
        <a:p>
          <a:endParaRPr lang="en-IN">
            <a:solidFill>
              <a:srgbClr val="FFFF00"/>
            </a:solidFill>
          </a:endParaRPr>
        </a:p>
      </dgm:t>
    </dgm:pt>
    <dgm:pt modelId="{26AF7781-B4BD-4C3E-8D5B-D3C37904DC05}">
      <dgm:prSet custT="1"/>
      <dgm:spPr/>
      <dgm:t>
        <a:bodyPr/>
        <a:lstStyle/>
        <a:p>
          <a:r>
            <a:rPr lang="en-US" sz="1100" dirty="0" err="1" smtClean="0">
              <a:solidFill>
                <a:srgbClr val="FFFF00"/>
              </a:solidFill>
            </a:rPr>
            <a:t>Sopana</a:t>
          </a:r>
          <a:endParaRPr lang="en-IN" sz="1100" dirty="0">
            <a:solidFill>
              <a:srgbClr val="FFFF00"/>
            </a:solidFill>
          </a:endParaRPr>
        </a:p>
      </dgm:t>
    </dgm:pt>
    <dgm:pt modelId="{4ED2D6C0-08A7-48BA-9D36-E663C01B292A}" type="parTrans" cxnId="{7B220078-DECD-4804-B95D-26570268F470}">
      <dgm:prSet/>
      <dgm:spPr/>
      <dgm:t>
        <a:bodyPr/>
        <a:lstStyle/>
        <a:p>
          <a:endParaRPr lang="en-IN">
            <a:solidFill>
              <a:srgbClr val="FFFF00"/>
            </a:solidFill>
          </a:endParaRPr>
        </a:p>
      </dgm:t>
    </dgm:pt>
    <dgm:pt modelId="{250B3505-5B60-4670-9CA5-882494D39267}" type="sibTrans" cxnId="{7B220078-DECD-4804-B95D-26570268F470}">
      <dgm:prSet/>
      <dgm:spPr/>
      <dgm:t>
        <a:bodyPr/>
        <a:lstStyle/>
        <a:p>
          <a:endParaRPr lang="en-IN">
            <a:solidFill>
              <a:srgbClr val="FFFF00"/>
            </a:solidFill>
          </a:endParaRPr>
        </a:p>
      </dgm:t>
    </dgm:pt>
    <dgm:pt modelId="{73B13219-0405-497D-B672-D9BBC6EC53B3}">
      <dgm:prSet custT="1"/>
      <dgm:spPr/>
      <dgm:t>
        <a:bodyPr/>
        <a:lstStyle/>
        <a:p>
          <a:r>
            <a:rPr lang="en-US" sz="1100" dirty="0" err="1" smtClean="0">
              <a:solidFill>
                <a:srgbClr val="FFFF00"/>
              </a:solidFill>
            </a:rPr>
            <a:t>Torana</a:t>
          </a:r>
          <a:endParaRPr lang="en-IN" sz="1100" dirty="0">
            <a:solidFill>
              <a:srgbClr val="FFFF00"/>
            </a:solidFill>
          </a:endParaRPr>
        </a:p>
      </dgm:t>
    </dgm:pt>
    <dgm:pt modelId="{D1367902-0D33-48A1-9E62-61505424DB99}" type="parTrans" cxnId="{F5DCC636-EB4C-433D-8FAA-2896B80FCC42}">
      <dgm:prSet/>
      <dgm:spPr/>
      <dgm:t>
        <a:bodyPr/>
        <a:lstStyle/>
        <a:p>
          <a:endParaRPr lang="en-IN">
            <a:solidFill>
              <a:srgbClr val="FFFF00"/>
            </a:solidFill>
          </a:endParaRPr>
        </a:p>
      </dgm:t>
    </dgm:pt>
    <dgm:pt modelId="{1C595B4A-E9E7-49B4-A33B-37227F4957CA}" type="sibTrans" cxnId="{F5DCC636-EB4C-433D-8FAA-2896B80FCC42}">
      <dgm:prSet/>
      <dgm:spPr/>
      <dgm:t>
        <a:bodyPr/>
        <a:lstStyle/>
        <a:p>
          <a:endParaRPr lang="en-IN">
            <a:solidFill>
              <a:srgbClr val="FFFF00"/>
            </a:solidFill>
          </a:endParaRPr>
        </a:p>
      </dgm:t>
    </dgm:pt>
    <dgm:pt modelId="{AE1AF005-9646-4D4C-A7A5-178ECC9F6A5C}">
      <dgm:prSet custT="1"/>
      <dgm:spPr/>
      <dgm:t>
        <a:bodyPr/>
        <a:lstStyle/>
        <a:p>
          <a:r>
            <a:rPr lang="en-US" sz="900" dirty="0" err="1" smtClean="0">
              <a:solidFill>
                <a:srgbClr val="FFFF00"/>
              </a:solidFill>
            </a:rPr>
            <a:t>Pradakshina</a:t>
          </a:r>
          <a:r>
            <a:rPr lang="en-US" sz="900" dirty="0" smtClean="0">
              <a:solidFill>
                <a:srgbClr val="FFFF00"/>
              </a:solidFill>
            </a:rPr>
            <a:t> </a:t>
          </a:r>
          <a:r>
            <a:rPr lang="en-US" sz="1100" dirty="0" smtClean="0">
              <a:solidFill>
                <a:srgbClr val="FFFF00"/>
              </a:solidFill>
            </a:rPr>
            <a:t>path </a:t>
          </a:r>
          <a:endParaRPr lang="en-IN" sz="1100" dirty="0">
            <a:solidFill>
              <a:srgbClr val="FFFF00"/>
            </a:solidFill>
          </a:endParaRPr>
        </a:p>
      </dgm:t>
    </dgm:pt>
    <dgm:pt modelId="{4154639A-7A18-4F4D-AE25-5087118D4D24}" type="parTrans" cxnId="{C8E7B9DB-EC5D-45BE-BF7F-517F4277DC9F}">
      <dgm:prSet/>
      <dgm:spPr/>
      <dgm:t>
        <a:bodyPr/>
        <a:lstStyle/>
        <a:p>
          <a:endParaRPr lang="en-IN">
            <a:solidFill>
              <a:srgbClr val="FFFF00"/>
            </a:solidFill>
          </a:endParaRPr>
        </a:p>
      </dgm:t>
    </dgm:pt>
    <dgm:pt modelId="{5E7FA542-B7BD-4C4A-A9A3-743E94C4C8E5}" type="sibTrans" cxnId="{C8E7B9DB-EC5D-45BE-BF7F-517F4277DC9F}">
      <dgm:prSet/>
      <dgm:spPr/>
      <dgm:t>
        <a:bodyPr/>
        <a:lstStyle/>
        <a:p>
          <a:endParaRPr lang="en-IN">
            <a:solidFill>
              <a:srgbClr val="FFFF00"/>
            </a:solidFill>
          </a:endParaRPr>
        </a:p>
      </dgm:t>
    </dgm:pt>
    <dgm:pt modelId="{226A3AF2-4158-44A7-9AE4-61F75F429042}" type="pres">
      <dgm:prSet presAssocID="{C32C9B3C-8B27-438C-ACB8-429B77CB5EB6}" presName="cycle" presStyleCnt="0">
        <dgm:presLayoutVars>
          <dgm:dir/>
          <dgm:resizeHandles val="exact"/>
        </dgm:presLayoutVars>
      </dgm:prSet>
      <dgm:spPr/>
      <dgm:t>
        <a:bodyPr/>
        <a:lstStyle/>
        <a:p>
          <a:endParaRPr lang="en-IN"/>
        </a:p>
      </dgm:t>
    </dgm:pt>
    <dgm:pt modelId="{842CDF13-8771-45C6-B112-4D417C5B92BF}" type="pres">
      <dgm:prSet presAssocID="{C7567292-76D7-426D-95EB-5A48CE8372FB}" presName="node" presStyleLbl="node1" presStyleIdx="0" presStyleCnt="8" custScaleY="154301">
        <dgm:presLayoutVars>
          <dgm:bulletEnabled val="1"/>
        </dgm:presLayoutVars>
      </dgm:prSet>
      <dgm:spPr/>
      <dgm:t>
        <a:bodyPr/>
        <a:lstStyle/>
        <a:p>
          <a:endParaRPr lang="en-IN"/>
        </a:p>
      </dgm:t>
    </dgm:pt>
    <dgm:pt modelId="{0E47F9F0-D476-4D04-BA19-6CCC48AD807E}" type="pres">
      <dgm:prSet presAssocID="{C7567292-76D7-426D-95EB-5A48CE8372FB}" presName="spNode" presStyleCnt="0"/>
      <dgm:spPr/>
    </dgm:pt>
    <dgm:pt modelId="{B1FF90F0-8E87-4548-8243-A73EC5C3CABC}" type="pres">
      <dgm:prSet presAssocID="{0BEA6B79-408A-481D-9238-4C3272E56FDB}" presName="sibTrans" presStyleLbl="sibTrans1D1" presStyleIdx="0" presStyleCnt="8"/>
      <dgm:spPr/>
      <dgm:t>
        <a:bodyPr/>
        <a:lstStyle/>
        <a:p>
          <a:endParaRPr lang="en-IN"/>
        </a:p>
      </dgm:t>
    </dgm:pt>
    <dgm:pt modelId="{1A1C13EC-5C97-4899-9DE8-C7DFFB210988}" type="pres">
      <dgm:prSet presAssocID="{BDA091E6-19AF-458C-93BB-841A2D89B40B}" presName="node" presStyleLbl="node1" presStyleIdx="1" presStyleCnt="8" custScaleY="136110">
        <dgm:presLayoutVars>
          <dgm:bulletEnabled val="1"/>
        </dgm:presLayoutVars>
      </dgm:prSet>
      <dgm:spPr/>
      <dgm:t>
        <a:bodyPr/>
        <a:lstStyle/>
        <a:p>
          <a:endParaRPr lang="en-IN"/>
        </a:p>
      </dgm:t>
    </dgm:pt>
    <dgm:pt modelId="{0434AD52-7698-4CEB-81B8-1D5E20B1770D}" type="pres">
      <dgm:prSet presAssocID="{BDA091E6-19AF-458C-93BB-841A2D89B40B}" presName="spNode" presStyleCnt="0"/>
      <dgm:spPr/>
    </dgm:pt>
    <dgm:pt modelId="{8064CAE4-E9F8-4577-9A06-5D17F9AF598C}" type="pres">
      <dgm:prSet presAssocID="{61834FE3-D90F-46C8-AF51-4D5B35CB82A2}" presName="sibTrans" presStyleLbl="sibTrans1D1" presStyleIdx="1" presStyleCnt="8"/>
      <dgm:spPr/>
      <dgm:t>
        <a:bodyPr/>
        <a:lstStyle/>
        <a:p>
          <a:endParaRPr lang="en-IN"/>
        </a:p>
      </dgm:t>
    </dgm:pt>
    <dgm:pt modelId="{50B87EA8-0F80-4C4C-BC46-3BAE9AC7574B}" type="pres">
      <dgm:prSet presAssocID="{20689C79-82C6-4B7B-9099-FFE7FC9FE0DE}" presName="node" presStyleLbl="node1" presStyleIdx="2" presStyleCnt="8" custScaleY="138971">
        <dgm:presLayoutVars>
          <dgm:bulletEnabled val="1"/>
        </dgm:presLayoutVars>
      </dgm:prSet>
      <dgm:spPr/>
      <dgm:t>
        <a:bodyPr/>
        <a:lstStyle/>
        <a:p>
          <a:endParaRPr lang="en-IN"/>
        </a:p>
      </dgm:t>
    </dgm:pt>
    <dgm:pt modelId="{91254CE7-884C-4C55-BF91-743391B6C44D}" type="pres">
      <dgm:prSet presAssocID="{20689C79-82C6-4B7B-9099-FFE7FC9FE0DE}" presName="spNode" presStyleCnt="0"/>
      <dgm:spPr/>
    </dgm:pt>
    <dgm:pt modelId="{69888B3E-CCC6-4E8C-8938-A00923E1D60A}" type="pres">
      <dgm:prSet presAssocID="{30546BE1-8FE5-40BD-A161-665ACB77AB83}" presName="sibTrans" presStyleLbl="sibTrans1D1" presStyleIdx="2" presStyleCnt="8"/>
      <dgm:spPr/>
      <dgm:t>
        <a:bodyPr/>
        <a:lstStyle/>
        <a:p>
          <a:endParaRPr lang="en-IN"/>
        </a:p>
      </dgm:t>
    </dgm:pt>
    <dgm:pt modelId="{F187B056-382C-44E1-95A7-E650A58D78D7}" type="pres">
      <dgm:prSet presAssocID="{0E7414AB-9B7D-466D-BA4A-AD5F56A6E7A1}" presName="node" presStyleLbl="node1" presStyleIdx="3" presStyleCnt="8" custScaleY="128367">
        <dgm:presLayoutVars>
          <dgm:bulletEnabled val="1"/>
        </dgm:presLayoutVars>
      </dgm:prSet>
      <dgm:spPr/>
      <dgm:t>
        <a:bodyPr/>
        <a:lstStyle/>
        <a:p>
          <a:endParaRPr lang="en-IN"/>
        </a:p>
      </dgm:t>
    </dgm:pt>
    <dgm:pt modelId="{BBD0BF37-578C-42A5-A022-75717E20A170}" type="pres">
      <dgm:prSet presAssocID="{0E7414AB-9B7D-466D-BA4A-AD5F56A6E7A1}" presName="spNode" presStyleCnt="0"/>
      <dgm:spPr/>
    </dgm:pt>
    <dgm:pt modelId="{2D6572AB-B7F1-4035-A692-146C91CCA1C4}" type="pres">
      <dgm:prSet presAssocID="{A1334897-6E95-4A5C-B113-683F43049B28}" presName="sibTrans" presStyleLbl="sibTrans1D1" presStyleIdx="3" presStyleCnt="8"/>
      <dgm:spPr/>
      <dgm:t>
        <a:bodyPr/>
        <a:lstStyle/>
        <a:p>
          <a:endParaRPr lang="en-IN"/>
        </a:p>
      </dgm:t>
    </dgm:pt>
    <dgm:pt modelId="{FA10E42A-D628-461D-9E5F-8F8F09D0640C}" type="pres">
      <dgm:prSet presAssocID="{FB758D19-909A-47B7-A99E-DA56B1C81BF3}" presName="node" presStyleLbl="node1" presStyleIdx="4" presStyleCnt="8" custScaleY="127372">
        <dgm:presLayoutVars>
          <dgm:bulletEnabled val="1"/>
        </dgm:presLayoutVars>
      </dgm:prSet>
      <dgm:spPr/>
      <dgm:t>
        <a:bodyPr/>
        <a:lstStyle/>
        <a:p>
          <a:endParaRPr lang="en-IN"/>
        </a:p>
      </dgm:t>
    </dgm:pt>
    <dgm:pt modelId="{5E17F50F-F720-4A5F-ABA3-33E904A19DCE}" type="pres">
      <dgm:prSet presAssocID="{FB758D19-909A-47B7-A99E-DA56B1C81BF3}" presName="spNode" presStyleCnt="0"/>
      <dgm:spPr/>
    </dgm:pt>
    <dgm:pt modelId="{99B6AA90-704E-4675-A530-20E3D322FE89}" type="pres">
      <dgm:prSet presAssocID="{880BD667-FBC0-429E-8689-29A8AE278EED}" presName="sibTrans" presStyleLbl="sibTrans1D1" presStyleIdx="4" presStyleCnt="8"/>
      <dgm:spPr/>
      <dgm:t>
        <a:bodyPr/>
        <a:lstStyle/>
        <a:p>
          <a:endParaRPr lang="en-IN"/>
        </a:p>
      </dgm:t>
    </dgm:pt>
    <dgm:pt modelId="{DF2E5D14-BAA9-43F8-81E3-EBA0D1736225}" type="pres">
      <dgm:prSet presAssocID="{73B13219-0405-497D-B672-D9BBC6EC53B3}" presName="node" presStyleLbl="node1" presStyleIdx="5" presStyleCnt="8" custScaleY="145563">
        <dgm:presLayoutVars>
          <dgm:bulletEnabled val="1"/>
        </dgm:presLayoutVars>
      </dgm:prSet>
      <dgm:spPr/>
      <dgm:t>
        <a:bodyPr/>
        <a:lstStyle/>
        <a:p>
          <a:endParaRPr lang="en-IN"/>
        </a:p>
      </dgm:t>
    </dgm:pt>
    <dgm:pt modelId="{4FF7C6D5-B18E-412B-8216-89E334F85A82}" type="pres">
      <dgm:prSet presAssocID="{73B13219-0405-497D-B672-D9BBC6EC53B3}" presName="spNode" presStyleCnt="0"/>
      <dgm:spPr/>
    </dgm:pt>
    <dgm:pt modelId="{D1B1BB59-2F00-4DD0-8CDC-B65DAF4C4F70}" type="pres">
      <dgm:prSet presAssocID="{1C595B4A-E9E7-49B4-A33B-37227F4957CA}" presName="sibTrans" presStyleLbl="sibTrans1D1" presStyleIdx="5" presStyleCnt="8"/>
      <dgm:spPr/>
      <dgm:t>
        <a:bodyPr/>
        <a:lstStyle/>
        <a:p>
          <a:endParaRPr lang="en-IN"/>
        </a:p>
      </dgm:t>
    </dgm:pt>
    <dgm:pt modelId="{DFD815E0-2630-4C8C-9857-D8C0BF8C4384}" type="pres">
      <dgm:prSet presAssocID="{AE1AF005-9646-4D4C-A7A5-178ECC9F6A5C}" presName="node" presStyleLbl="node1" presStyleIdx="6" presStyleCnt="8" custScaleY="142703">
        <dgm:presLayoutVars>
          <dgm:bulletEnabled val="1"/>
        </dgm:presLayoutVars>
      </dgm:prSet>
      <dgm:spPr/>
      <dgm:t>
        <a:bodyPr/>
        <a:lstStyle/>
        <a:p>
          <a:endParaRPr lang="en-IN"/>
        </a:p>
      </dgm:t>
    </dgm:pt>
    <dgm:pt modelId="{3CAFA88B-99BD-4476-AB63-1E291967A8DB}" type="pres">
      <dgm:prSet presAssocID="{AE1AF005-9646-4D4C-A7A5-178ECC9F6A5C}" presName="spNode" presStyleCnt="0"/>
      <dgm:spPr/>
    </dgm:pt>
    <dgm:pt modelId="{D6EE49BD-9A4A-47F3-A84D-1B3C81EF447D}" type="pres">
      <dgm:prSet presAssocID="{5E7FA542-B7BD-4C4A-A9A3-743E94C4C8E5}" presName="sibTrans" presStyleLbl="sibTrans1D1" presStyleIdx="6" presStyleCnt="8"/>
      <dgm:spPr/>
      <dgm:t>
        <a:bodyPr/>
        <a:lstStyle/>
        <a:p>
          <a:endParaRPr lang="en-IN"/>
        </a:p>
      </dgm:t>
    </dgm:pt>
    <dgm:pt modelId="{36FBB4C1-9292-4835-BAC8-F8EEF0746EEC}" type="pres">
      <dgm:prSet presAssocID="{26AF7781-B4BD-4C3E-8D5B-D3C37904DC05}" presName="node" presStyleLbl="node1" presStyleIdx="7" presStyleCnt="8" custScaleY="139842">
        <dgm:presLayoutVars>
          <dgm:bulletEnabled val="1"/>
        </dgm:presLayoutVars>
      </dgm:prSet>
      <dgm:spPr/>
      <dgm:t>
        <a:bodyPr/>
        <a:lstStyle/>
        <a:p>
          <a:endParaRPr lang="en-IN"/>
        </a:p>
      </dgm:t>
    </dgm:pt>
    <dgm:pt modelId="{A05064A2-BF04-4617-8403-F26B797ED133}" type="pres">
      <dgm:prSet presAssocID="{26AF7781-B4BD-4C3E-8D5B-D3C37904DC05}" presName="spNode" presStyleCnt="0"/>
      <dgm:spPr/>
    </dgm:pt>
    <dgm:pt modelId="{E6DD71C5-CDD1-4838-B3AC-2F2355A3A60E}" type="pres">
      <dgm:prSet presAssocID="{250B3505-5B60-4670-9CA5-882494D39267}" presName="sibTrans" presStyleLbl="sibTrans1D1" presStyleIdx="7" presStyleCnt="8"/>
      <dgm:spPr/>
      <dgm:t>
        <a:bodyPr/>
        <a:lstStyle/>
        <a:p>
          <a:endParaRPr lang="en-IN"/>
        </a:p>
      </dgm:t>
    </dgm:pt>
  </dgm:ptLst>
  <dgm:cxnLst>
    <dgm:cxn modelId="{2B210D8B-0254-434A-A966-78BC146EDC9F}" type="presOf" srcId="{26AF7781-B4BD-4C3E-8D5B-D3C37904DC05}" destId="{36FBB4C1-9292-4835-BAC8-F8EEF0746EEC}" srcOrd="0" destOrd="0" presId="urn:microsoft.com/office/officeart/2005/8/layout/cycle6"/>
    <dgm:cxn modelId="{656F531E-62C9-4472-8FD1-57CD916E6C79}" srcId="{C32C9B3C-8B27-438C-ACB8-429B77CB5EB6}" destId="{C7567292-76D7-426D-95EB-5A48CE8372FB}" srcOrd="0" destOrd="0" parTransId="{28D3B7E4-5A6A-48D3-BE8B-C51139DEFEAC}" sibTransId="{0BEA6B79-408A-481D-9238-4C3272E56FDB}"/>
    <dgm:cxn modelId="{F6539D10-E35A-410D-9F1F-35459375E050}" type="presOf" srcId="{73B13219-0405-497D-B672-D9BBC6EC53B3}" destId="{DF2E5D14-BAA9-43F8-81E3-EBA0D1736225}" srcOrd="0" destOrd="0" presId="urn:microsoft.com/office/officeart/2005/8/layout/cycle6"/>
    <dgm:cxn modelId="{C8E7B9DB-EC5D-45BE-BF7F-517F4277DC9F}" srcId="{C32C9B3C-8B27-438C-ACB8-429B77CB5EB6}" destId="{AE1AF005-9646-4D4C-A7A5-178ECC9F6A5C}" srcOrd="6" destOrd="0" parTransId="{4154639A-7A18-4F4D-AE25-5087118D4D24}" sibTransId="{5E7FA542-B7BD-4C4A-A9A3-743E94C4C8E5}"/>
    <dgm:cxn modelId="{67EE5F8A-2542-4B86-AF50-1769BBA4B631}" type="presOf" srcId="{BDA091E6-19AF-458C-93BB-841A2D89B40B}" destId="{1A1C13EC-5C97-4899-9DE8-C7DFFB210988}" srcOrd="0" destOrd="0" presId="urn:microsoft.com/office/officeart/2005/8/layout/cycle6"/>
    <dgm:cxn modelId="{5208247D-F206-4997-9020-59035A2ABB96}" srcId="{C32C9B3C-8B27-438C-ACB8-429B77CB5EB6}" destId="{0E7414AB-9B7D-466D-BA4A-AD5F56A6E7A1}" srcOrd="3" destOrd="0" parTransId="{E337FF75-05AD-443B-A091-94126B9B6F72}" sibTransId="{A1334897-6E95-4A5C-B113-683F43049B28}"/>
    <dgm:cxn modelId="{1853B785-E01A-4431-BD4A-7EA382B286C1}" type="presOf" srcId="{AE1AF005-9646-4D4C-A7A5-178ECC9F6A5C}" destId="{DFD815E0-2630-4C8C-9857-D8C0BF8C4384}" srcOrd="0" destOrd="0" presId="urn:microsoft.com/office/officeart/2005/8/layout/cycle6"/>
    <dgm:cxn modelId="{8FB83803-D3CF-467F-809B-946C6F18BA42}" type="presOf" srcId="{A1334897-6E95-4A5C-B113-683F43049B28}" destId="{2D6572AB-B7F1-4035-A692-146C91CCA1C4}" srcOrd="0" destOrd="0" presId="urn:microsoft.com/office/officeart/2005/8/layout/cycle6"/>
    <dgm:cxn modelId="{0E75A270-6A79-4A3F-90BF-CDAAC921739F}" srcId="{C32C9B3C-8B27-438C-ACB8-429B77CB5EB6}" destId="{BDA091E6-19AF-458C-93BB-841A2D89B40B}" srcOrd="1" destOrd="0" parTransId="{52822DE4-CFE7-4B83-8336-2F4DCA1282B5}" sibTransId="{61834FE3-D90F-46C8-AF51-4D5B35CB82A2}"/>
    <dgm:cxn modelId="{923F7B00-E08A-494E-9D4F-FF770F0AA4A8}" type="presOf" srcId="{880BD667-FBC0-429E-8689-29A8AE278EED}" destId="{99B6AA90-704E-4675-A530-20E3D322FE89}" srcOrd="0" destOrd="0" presId="urn:microsoft.com/office/officeart/2005/8/layout/cycle6"/>
    <dgm:cxn modelId="{6396A484-B325-4725-B96B-07AA53C23BD1}" type="presOf" srcId="{C7567292-76D7-426D-95EB-5A48CE8372FB}" destId="{842CDF13-8771-45C6-B112-4D417C5B92BF}" srcOrd="0" destOrd="0" presId="urn:microsoft.com/office/officeart/2005/8/layout/cycle6"/>
    <dgm:cxn modelId="{7B220078-DECD-4804-B95D-26570268F470}" srcId="{C32C9B3C-8B27-438C-ACB8-429B77CB5EB6}" destId="{26AF7781-B4BD-4C3E-8D5B-D3C37904DC05}" srcOrd="7" destOrd="0" parTransId="{4ED2D6C0-08A7-48BA-9D36-E663C01B292A}" sibTransId="{250B3505-5B60-4670-9CA5-882494D39267}"/>
    <dgm:cxn modelId="{5F460873-E3E0-4665-91EF-71E571AD5195}" type="presOf" srcId="{1C595B4A-E9E7-49B4-A33B-37227F4957CA}" destId="{D1B1BB59-2F00-4DD0-8CDC-B65DAF4C4F70}" srcOrd="0" destOrd="0" presId="urn:microsoft.com/office/officeart/2005/8/layout/cycle6"/>
    <dgm:cxn modelId="{CC67C5D2-C908-41DA-A3F7-A708B7752FFE}" type="presOf" srcId="{61834FE3-D90F-46C8-AF51-4D5B35CB82A2}" destId="{8064CAE4-E9F8-4577-9A06-5D17F9AF598C}" srcOrd="0" destOrd="0" presId="urn:microsoft.com/office/officeart/2005/8/layout/cycle6"/>
    <dgm:cxn modelId="{9148816C-890D-4A94-8E1D-18D4F2DBC5FE}" type="presOf" srcId="{C32C9B3C-8B27-438C-ACB8-429B77CB5EB6}" destId="{226A3AF2-4158-44A7-9AE4-61F75F429042}" srcOrd="0" destOrd="0" presId="urn:microsoft.com/office/officeart/2005/8/layout/cycle6"/>
    <dgm:cxn modelId="{21AC35F2-4722-47DA-AD06-910449EBA277}" type="presOf" srcId="{FB758D19-909A-47B7-A99E-DA56B1C81BF3}" destId="{FA10E42A-D628-461D-9E5F-8F8F09D0640C}" srcOrd="0" destOrd="0" presId="urn:microsoft.com/office/officeart/2005/8/layout/cycle6"/>
    <dgm:cxn modelId="{D32AE8FA-BB04-4B8E-AA4C-6A500ADB7048}" type="presOf" srcId="{20689C79-82C6-4B7B-9099-FFE7FC9FE0DE}" destId="{50B87EA8-0F80-4C4C-BC46-3BAE9AC7574B}" srcOrd="0" destOrd="0" presId="urn:microsoft.com/office/officeart/2005/8/layout/cycle6"/>
    <dgm:cxn modelId="{0BA4E31D-D06D-45B8-AD0A-DABC2125A761}" type="presOf" srcId="{0BEA6B79-408A-481D-9238-4C3272E56FDB}" destId="{B1FF90F0-8E87-4548-8243-A73EC5C3CABC}" srcOrd="0" destOrd="0" presId="urn:microsoft.com/office/officeart/2005/8/layout/cycle6"/>
    <dgm:cxn modelId="{C43FE708-5455-428D-86DF-A15F306E9D26}" type="presOf" srcId="{30546BE1-8FE5-40BD-A161-665ACB77AB83}" destId="{69888B3E-CCC6-4E8C-8938-A00923E1D60A}" srcOrd="0" destOrd="0" presId="urn:microsoft.com/office/officeart/2005/8/layout/cycle6"/>
    <dgm:cxn modelId="{A80E5E8F-598D-4861-9076-F1E1A0577F38}" srcId="{C32C9B3C-8B27-438C-ACB8-429B77CB5EB6}" destId="{20689C79-82C6-4B7B-9099-FFE7FC9FE0DE}" srcOrd="2" destOrd="0" parTransId="{90CC423C-4B35-416C-BEB1-3BD62CEC3226}" sibTransId="{30546BE1-8FE5-40BD-A161-665ACB77AB83}"/>
    <dgm:cxn modelId="{2312A06C-C773-45BB-8C03-8CB3D8DE6C32}" type="presOf" srcId="{0E7414AB-9B7D-466D-BA4A-AD5F56A6E7A1}" destId="{F187B056-382C-44E1-95A7-E650A58D78D7}" srcOrd="0" destOrd="0" presId="urn:microsoft.com/office/officeart/2005/8/layout/cycle6"/>
    <dgm:cxn modelId="{F5DCC636-EB4C-433D-8FAA-2896B80FCC42}" srcId="{C32C9B3C-8B27-438C-ACB8-429B77CB5EB6}" destId="{73B13219-0405-497D-B672-D9BBC6EC53B3}" srcOrd="5" destOrd="0" parTransId="{D1367902-0D33-48A1-9E62-61505424DB99}" sibTransId="{1C595B4A-E9E7-49B4-A33B-37227F4957CA}"/>
    <dgm:cxn modelId="{635C7EA4-34D6-4EFD-BD4A-DC87FA8B8311}" type="presOf" srcId="{250B3505-5B60-4670-9CA5-882494D39267}" destId="{E6DD71C5-CDD1-4838-B3AC-2F2355A3A60E}" srcOrd="0" destOrd="0" presId="urn:microsoft.com/office/officeart/2005/8/layout/cycle6"/>
    <dgm:cxn modelId="{9D9DFF75-8899-4038-A4DE-A8D381027D02}" type="presOf" srcId="{5E7FA542-B7BD-4C4A-A9A3-743E94C4C8E5}" destId="{D6EE49BD-9A4A-47F3-A84D-1B3C81EF447D}" srcOrd="0" destOrd="0" presId="urn:microsoft.com/office/officeart/2005/8/layout/cycle6"/>
    <dgm:cxn modelId="{7E8BF358-4276-4EB6-A483-B01D6998D150}" srcId="{C32C9B3C-8B27-438C-ACB8-429B77CB5EB6}" destId="{FB758D19-909A-47B7-A99E-DA56B1C81BF3}" srcOrd="4" destOrd="0" parTransId="{D3984D23-B6A9-4D84-8A1F-222DB069ECFB}" sibTransId="{880BD667-FBC0-429E-8689-29A8AE278EED}"/>
    <dgm:cxn modelId="{D37B8BCF-BD99-4DCE-AB02-A0DC1EE65AE7}" type="presParOf" srcId="{226A3AF2-4158-44A7-9AE4-61F75F429042}" destId="{842CDF13-8771-45C6-B112-4D417C5B92BF}" srcOrd="0" destOrd="0" presId="urn:microsoft.com/office/officeart/2005/8/layout/cycle6"/>
    <dgm:cxn modelId="{B266606B-581E-4B0E-BBAE-D1FFFA6F68A8}" type="presParOf" srcId="{226A3AF2-4158-44A7-9AE4-61F75F429042}" destId="{0E47F9F0-D476-4D04-BA19-6CCC48AD807E}" srcOrd="1" destOrd="0" presId="urn:microsoft.com/office/officeart/2005/8/layout/cycle6"/>
    <dgm:cxn modelId="{323AB819-D918-48A3-A21E-5EE2768749AE}" type="presParOf" srcId="{226A3AF2-4158-44A7-9AE4-61F75F429042}" destId="{B1FF90F0-8E87-4548-8243-A73EC5C3CABC}" srcOrd="2" destOrd="0" presId="urn:microsoft.com/office/officeart/2005/8/layout/cycle6"/>
    <dgm:cxn modelId="{74D0482C-70EA-40B6-B711-647075192F85}" type="presParOf" srcId="{226A3AF2-4158-44A7-9AE4-61F75F429042}" destId="{1A1C13EC-5C97-4899-9DE8-C7DFFB210988}" srcOrd="3" destOrd="0" presId="urn:microsoft.com/office/officeart/2005/8/layout/cycle6"/>
    <dgm:cxn modelId="{66178202-8101-443C-A828-E45983DF122F}" type="presParOf" srcId="{226A3AF2-4158-44A7-9AE4-61F75F429042}" destId="{0434AD52-7698-4CEB-81B8-1D5E20B1770D}" srcOrd="4" destOrd="0" presId="urn:microsoft.com/office/officeart/2005/8/layout/cycle6"/>
    <dgm:cxn modelId="{E8EAE0EE-F218-40C6-8003-19C43BF724AB}" type="presParOf" srcId="{226A3AF2-4158-44A7-9AE4-61F75F429042}" destId="{8064CAE4-E9F8-4577-9A06-5D17F9AF598C}" srcOrd="5" destOrd="0" presId="urn:microsoft.com/office/officeart/2005/8/layout/cycle6"/>
    <dgm:cxn modelId="{9C988C97-9122-40C4-B9D2-8F32D864450E}" type="presParOf" srcId="{226A3AF2-4158-44A7-9AE4-61F75F429042}" destId="{50B87EA8-0F80-4C4C-BC46-3BAE9AC7574B}" srcOrd="6" destOrd="0" presId="urn:microsoft.com/office/officeart/2005/8/layout/cycle6"/>
    <dgm:cxn modelId="{40F146F0-E1C8-4215-95EC-F6FA206103B5}" type="presParOf" srcId="{226A3AF2-4158-44A7-9AE4-61F75F429042}" destId="{91254CE7-884C-4C55-BF91-743391B6C44D}" srcOrd="7" destOrd="0" presId="urn:microsoft.com/office/officeart/2005/8/layout/cycle6"/>
    <dgm:cxn modelId="{52C55F34-7A99-422D-899B-F1DA893B21CF}" type="presParOf" srcId="{226A3AF2-4158-44A7-9AE4-61F75F429042}" destId="{69888B3E-CCC6-4E8C-8938-A00923E1D60A}" srcOrd="8" destOrd="0" presId="urn:microsoft.com/office/officeart/2005/8/layout/cycle6"/>
    <dgm:cxn modelId="{5FA77C75-4D7A-4DF1-A7FE-C8CEB884290C}" type="presParOf" srcId="{226A3AF2-4158-44A7-9AE4-61F75F429042}" destId="{F187B056-382C-44E1-95A7-E650A58D78D7}" srcOrd="9" destOrd="0" presId="urn:microsoft.com/office/officeart/2005/8/layout/cycle6"/>
    <dgm:cxn modelId="{A23181E9-BA15-4AD1-BE3A-7A2AB041A4FA}" type="presParOf" srcId="{226A3AF2-4158-44A7-9AE4-61F75F429042}" destId="{BBD0BF37-578C-42A5-A022-75717E20A170}" srcOrd="10" destOrd="0" presId="urn:microsoft.com/office/officeart/2005/8/layout/cycle6"/>
    <dgm:cxn modelId="{1E786854-2100-45DE-9725-4F7B96F65D84}" type="presParOf" srcId="{226A3AF2-4158-44A7-9AE4-61F75F429042}" destId="{2D6572AB-B7F1-4035-A692-146C91CCA1C4}" srcOrd="11" destOrd="0" presId="urn:microsoft.com/office/officeart/2005/8/layout/cycle6"/>
    <dgm:cxn modelId="{452A8A56-0600-43BC-BF31-04C506442537}" type="presParOf" srcId="{226A3AF2-4158-44A7-9AE4-61F75F429042}" destId="{FA10E42A-D628-461D-9E5F-8F8F09D0640C}" srcOrd="12" destOrd="0" presId="urn:microsoft.com/office/officeart/2005/8/layout/cycle6"/>
    <dgm:cxn modelId="{44ECA484-54FF-4660-9327-D090D9F4BD9E}" type="presParOf" srcId="{226A3AF2-4158-44A7-9AE4-61F75F429042}" destId="{5E17F50F-F720-4A5F-ABA3-33E904A19DCE}" srcOrd="13" destOrd="0" presId="urn:microsoft.com/office/officeart/2005/8/layout/cycle6"/>
    <dgm:cxn modelId="{CB6EF159-8B98-4980-9C9C-877B656EB661}" type="presParOf" srcId="{226A3AF2-4158-44A7-9AE4-61F75F429042}" destId="{99B6AA90-704E-4675-A530-20E3D322FE89}" srcOrd="14" destOrd="0" presId="urn:microsoft.com/office/officeart/2005/8/layout/cycle6"/>
    <dgm:cxn modelId="{391EBF8F-EB98-43B2-9820-0E3FCBB28D43}" type="presParOf" srcId="{226A3AF2-4158-44A7-9AE4-61F75F429042}" destId="{DF2E5D14-BAA9-43F8-81E3-EBA0D1736225}" srcOrd="15" destOrd="0" presId="urn:microsoft.com/office/officeart/2005/8/layout/cycle6"/>
    <dgm:cxn modelId="{78470D89-A5C7-4E5F-89E0-FC4D1CA8D30D}" type="presParOf" srcId="{226A3AF2-4158-44A7-9AE4-61F75F429042}" destId="{4FF7C6D5-B18E-412B-8216-89E334F85A82}" srcOrd="16" destOrd="0" presId="urn:microsoft.com/office/officeart/2005/8/layout/cycle6"/>
    <dgm:cxn modelId="{7E9690FB-4F61-4B98-8DAF-C043769FB7CE}" type="presParOf" srcId="{226A3AF2-4158-44A7-9AE4-61F75F429042}" destId="{D1B1BB59-2F00-4DD0-8CDC-B65DAF4C4F70}" srcOrd="17" destOrd="0" presId="urn:microsoft.com/office/officeart/2005/8/layout/cycle6"/>
    <dgm:cxn modelId="{3D824EFC-DEF7-4C87-B7AA-E58ED3611DEE}" type="presParOf" srcId="{226A3AF2-4158-44A7-9AE4-61F75F429042}" destId="{DFD815E0-2630-4C8C-9857-D8C0BF8C4384}" srcOrd="18" destOrd="0" presId="urn:microsoft.com/office/officeart/2005/8/layout/cycle6"/>
    <dgm:cxn modelId="{7CEB2C81-52D1-4B52-B320-01641AA68F27}" type="presParOf" srcId="{226A3AF2-4158-44A7-9AE4-61F75F429042}" destId="{3CAFA88B-99BD-4476-AB63-1E291967A8DB}" srcOrd="19" destOrd="0" presId="urn:microsoft.com/office/officeart/2005/8/layout/cycle6"/>
    <dgm:cxn modelId="{167A7996-C5BA-41C1-B8F1-DB3DFE0667B1}" type="presParOf" srcId="{226A3AF2-4158-44A7-9AE4-61F75F429042}" destId="{D6EE49BD-9A4A-47F3-A84D-1B3C81EF447D}" srcOrd="20" destOrd="0" presId="urn:microsoft.com/office/officeart/2005/8/layout/cycle6"/>
    <dgm:cxn modelId="{B17DACB0-CD4D-4F6F-AD75-D54235DD26AD}" type="presParOf" srcId="{226A3AF2-4158-44A7-9AE4-61F75F429042}" destId="{36FBB4C1-9292-4835-BAC8-F8EEF0746EEC}" srcOrd="21" destOrd="0" presId="urn:microsoft.com/office/officeart/2005/8/layout/cycle6"/>
    <dgm:cxn modelId="{F0565A3C-D784-4D11-9F6F-C20BC9413A79}" type="presParOf" srcId="{226A3AF2-4158-44A7-9AE4-61F75F429042}" destId="{A05064A2-BF04-4617-8403-F26B797ED133}" srcOrd="22" destOrd="0" presId="urn:microsoft.com/office/officeart/2005/8/layout/cycle6"/>
    <dgm:cxn modelId="{F9CDC5C0-E7C7-4E6F-BA32-7735CC3B5DD1}" type="presParOf" srcId="{226A3AF2-4158-44A7-9AE4-61F75F429042}" destId="{E6DD71C5-CDD1-4838-B3AC-2F2355A3A60E}" srcOrd="23" destOrd="0" presId="urn:microsoft.com/office/officeart/2005/8/layout/cycle6"/>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078134-52B3-4AC0-8D49-153AAA9C7CF5}" type="datetimeFigureOut">
              <a:rPr lang="en-US" smtClean="0"/>
              <a:pPr/>
              <a:t>2/27/2023</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Dr. Aisha Fatmi</a:t>
            </a:r>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6A15CC-7041-4B36-BAE7-4DAA77969BF2}" type="slidenum">
              <a:rPr lang="en-IN" smtClean="0"/>
              <a:pPr/>
              <a:t>‹#›</a:t>
            </a:fld>
            <a:endParaRPr lang="en-IN"/>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D1C27-A7BC-4887-B8C0-AB39772B744B}" type="datetimeFigureOut">
              <a:rPr lang="en-US" smtClean="0"/>
              <a:pPr/>
              <a:t>2/27/2023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IN" smtClean="0"/>
              <a:t>Dr. Aisha Fatmi</a:t>
            </a: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5A2F6-704B-4D34-95E4-D81C4AF5AB46}" type="slidenum">
              <a:rPr lang="en-IN" smtClean="0"/>
              <a:pPr/>
              <a:t>‹#›</a:t>
            </a:fld>
            <a:endParaRPr lang="en-IN"/>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B15A2F6-704B-4D34-95E4-D81C4AF5AB46}" type="slidenum">
              <a:rPr lang="en-IN" smtClean="0"/>
              <a:pPr/>
              <a:t>3</a:t>
            </a:fld>
            <a:endParaRPr lang="en-IN"/>
          </a:p>
        </p:txBody>
      </p:sp>
      <p:sp>
        <p:nvSpPr>
          <p:cNvPr id="5" name="Footer Placeholder 4"/>
          <p:cNvSpPr>
            <a:spLocks noGrp="1"/>
          </p:cNvSpPr>
          <p:nvPr>
            <p:ph type="ftr" sz="quarter" idx="11"/>
          </p:nvPr>
        </p:nvSpPr>
        <p:spPr/>
        <p:txBody>
          <a:bodyPr/>
          <a:lstStyle/>
          <a:p>
            <a:r>
              <a:rPr lang="en-IN" smtClean="0"/>
              <a:t>Dr. Aisha Fatmi</a:t>
            </a:r>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IN" smtClean="0"/>
              <a:t>Dr. Aisha Fatmi</a:t>
            </a:r>
            <a:endParaRPr lang="en-IN"/>
          </a:p>
        </p:txBody>
      </p:sp>
      <p:sp>
        <p:nvSpPr>
          <p:cNvPr id="5" name="Slide Number Placeholder 4"/>
          <p:cNvSpPr>
            <a:spLocks noGrp="1"/>
          </p:cNvSpPr>
          <p:nvPr>
            <p:ph type="sldNum" sz="quarter" idx="11"/>
          </p:nvPr>
        </p:nvSpPr>
        <p:spPr/>
        <p:txBody>
          <a:bodyPr/>
          <a:lstStyle/>
          <a:p>
            <a:fld id="{0B15A2F6-704B-4D34-95E4-D81C4AF5AB46}" type="slidenum">
              <a:rPr lang="en-IN" smtClean="0"/>
              <a:pPr/>
              <a:t>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B15A2F6-704B-4D34-95E4-D81C4AF5AB46}" type="slidenum">
              <a:rPr lang="en-IN" smtClean="0"/>
              <a:pPr/>
              <a:t>5</a:t>
            </a:fld>
            <a:endParaRPr lang="en-IN"/>
          </a:p>
        </p:txBody>
      </p:sp>
      <p:sp>
        <p:nvSpPr>
          <p:cNvPr id="5" name="Footer Placeholder 4"/>
          <p:cNvSpPr>
            <a:spLocks noGrp="1"/>
          </p:cNvSpPr>
          <p:nvPr>
            <p:ph type="ftr" sz="quarter" idx="11"/>
          </p:nvPr>
        </p:nvSpPr>
        <p:spPr/>
        <p:txBody>
          <a:bodyPr/>
          <a:lstStyle/>
          <a:p>
            <a:r>
              <a:rPr lang="en-IN" smtClean="0"/>
              <a:t>Dr. Aisha Fatmi</a:t>
            </a:r>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IN" smtClean="0"/>
              <a:t>Dr. Aisha Fatmi</a:t>
            </a:r>
            <a:endParaRPr lang="en-IN"/>
          </a:p>
        </p:txBody>
      </p:sp>
      <p:sp>
        <p:nvSpPr>
          <p:cNvPr id="5" name="Slide Number Placeholder 4"/>
          <p:cNvSpPr>
            <a:spLocks noGrp="1"/>
          </p:cNvSpPr>
          <p:nvPr>
            <p:ph type="sldNum" sz="quarter" idx="11"/>
          </p:nvPr>
        </p:nvSpPr>
        <p:spPr/>
        <p:txBody>
          <a:bodyPr/>
          <a:lstStyle/>
          <a:p>
            <a:fld id="{0B15A2F6-704B-4D34-95E4-D81C4AF5AB46}" type="slidenum">
              <a:rPr lang="en-IN" smtClean="0"/>
              <a:pPr/>
              <a:t>10</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IN" smtClean="0"/>
              <a:t>Dr. Aisha Fatmi</a:t>
            </a:r>
            <a:endParaRPr lang="en-IN"/>
          </a:p>
        </p:txBody>
      </p:sp>
      <p:sp>
        <p:nvSpPr>
          <p:cNvPr id="5" name="Slide Number Placeholder 4"/>
          <p:cNvSpPr>
            <a:spLocks noGrp="1"/>
          </p:cNvSpPr>
          <p:nvPr>
            <p:ph type="sldNum" sz="quarter" idx="11"/>
          </p:nvPr>
        </p:nvSpPr>
        <p:spPr/>
        <p:txBody>
          <a:bodyPr/>
          <a:lstStyle/>
          <a:p>
            <a:fld id="{0B15A2F6-704B-4D34-95E4-D81C4AF5AB46}" type="slidenum">
              <a:rPr lang="en-IN" smtClean="0"/>
              <a:pPr/>
              <a:t>12</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B15A2F6-704B-4D34-95E4-D81C4AF5AB46}" type="slidenum">
              <a:rPr lang="en-IN" smtClean="0"/>
              <a:pPr/>
              <a:t>15</a:t>
            </a:fld>
            <a:endParaRPr lang="en-IN"/>
          </a:p>
        </p:txBody>
      </p:sp>
      <p:sp>
        <p:nvSpPr>
          <p:cNvPr id="5" name="Footer Placeholder 4"/>
          <p:cNvSpPr>
            <a:spLocks noGrp="1"/>
          </p:cNvSpPr>
          <p:nvPr>
            <p:ph type="ftr" sz="quarter" idx="11"/>
          </p:nvPr>
        </p:nvSpPr>
        <p:spPr/>
        <p:txBody>
          <a:bodyPr/>
          <a:lstStyle/>
          <a:p>
            <a:r>
              <a:rPr lang="en-IN" smtClean="0"/>
              <a:t>Dr. Aisha Fatmi</a:t>
            </a:r>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B67AB106-1DB6-4AC2-B481-F6F8E09635AA}" type="slidenum">
              <a:rPr lang="en-IN" smtClean="0"/>
              <a:pPr/>
              <a:t>17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6FE42CF-58C8-4343-88C7-F585CFFB66FF}" type="datetime1">
              <a:rPr lang="en-US" smtClean="0"/>
              <a:pPr/>
              <a:t>2/27/2023</a:t>
            </a:fld>
            <a:endParaRPr lang="en-US"/>
          </a:p>
        </p:txBody>
      </p:sp>
      <p:sp>
        <p:nvSpPr>
          <p:cNvPr id="19" name="Footer Placeholder 18"/>
          <p:cNvSpPr>
            <a:spLocks noGrp="1"/>
          </p:cNvSpPr>
          <p:nvPr>
            <p:ph type="ftr" sz="quarter" idx="11"/>
          </p:nvPr>
        </p:nvSpPr>
        <p:spPr/>
        <p:txBody>
          <a:bodyPr/>
          <a:lstStyle/>
          <a:p>
            <a:r>
              <a:rPr lang="it-IT" smtClean="0"/>
              <a:t>Dr. Aisha Fatmi  Associate Professor AIH, NSN PG College ,Lucknow </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F2C893-5F44-4E83-8BFB-FAD3F28AE250}" type="datetime1">
              <a:rPr lang="en-US" smtClean="0"/>
              <a:pPr/>
              <a:t>2/27/2023</a:t>
            </a:fld>
            <a:endParaRPr lang="en-US"/>
          </a:p>
        </p:txBody>
      </p:sp>
      <p:sp>
        <p:nvSpPr>
          <p:cNvPr id="5" name="Footer Placeholder 4"/>
          <p:cNvSpPr>
            <a:spLocks noGrp="1"/>
          </p:cNvSpPr>
          <p:nvPr>
            <p:ph type="ftr" sz="quarter" idx="11"/>
          </p:nvPr>
        </p:nvSpPr>
        <p:spPr/>
        <p:txBody>
          <a:bodyPr/>
          <a:lstStyle/>
          <a:p>
            <a:r>
              <a:rPr lang="it-IT" smtClean="0"/>
              <a:t>Dr. Aisha Fatmi  Associate Professor AIH, NSN PG College ,Lucknow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535456-D04F-44C3-B928-857E6CD1E9D5}" type="datetime1">
              <a:rPr lang="en-US" smtClean="0"/>
              <a:pPr/>
              <a:t>2/27/2023</a:t>
            </a:fld>
            <a:endParaRPr lang="en-US"/>
          </a:p>
        </p:txBody>
      </p:sp>
      <p:sp>
        <p:nvSpPr>
          <p:cNvPr id="5" name="Footer Placeholder 4"/>
          <p:cNvSpPr>
            <a:spLocks noGrp="1"/>
          </p:cNvSpPr>
          <p:nvPr>
            <p:ph type="ftr" sz="quarter" idx="11"/>
          </p:nvPr>
        </p:nvSpPr>
        <p:spPr/>
        <p:txBody>
          <a:bodyPr/>
          <a:lstStyle/>
          <a:p>
            <a:r>
              <a:rPr lang="it-IT" smtClean="0"/>
              <a:t>Dr. Aisha Fatmi  Associate Professor AIH, NSN PG College ,Lucknow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6FE42CF-58C8-4343-88C7-F585CFFB66FF}" type="datetime1">
              <a:rPr lang="en-US" smtClean="0"/>
              <a:pPr/>
              <a:t>2/27/2023</a:t>
            </a:fld>
            <a:endParaRPr lang="en-US"/>
          </a:p>
        </p:txBody>
      </p:sp>
      <p:sp>
        <p:nvSpPr>
          <p:cNvPr id="5" name="Footer Placeholder 4"/>
          <p:cNvSpPr>
            <a:spLocks noGrp="1"/>
          </p:cNvSpPr>
          <p:nvPr>
            <p:ph type="ftr" sz="quarter" idx="11"/>
          </p:nvPr>
        </p:nvSpPr>
        <p:spPr/>
        <p:txBody>
          <a:bodyPr/>
          <a:lstStyle/>
          <a:p>
            <a:r>
              <a:rPr lang="it-IT" smtClean="0"/>
              <a:t>Dr. Aisha Fatmi  Associate Professor AIH, NSN PG College ,Lucknow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27A28C2-D167-4102-93AC-86946BA409EB}" type="datetime1">
              <a:rPr lang="en-US" smtClean="0"/>
              <a:pPr/>
              <a:t>2/27/2023</a:t>
            </a:fld>
            <a:endParaRPr lang="en-US"/>
          </a:p>
        </p:txBody>
      </p:sp>
      <p:sp>
        <p:nvSpPr>
          <p:cNvPr id="5" name="Footer Placeholder 4"/>
          <p:cNvSpPr>
            <a:spLocks noGrp="1"/>
          </p:cNvSpPr>
          <p:nvPr>
            <p:ph type="ftr" sz="quarter" idx="11"/>
          </p:nvPr>
        </p:nvSpPr>
        <p:spPr/>
        <p:txBody>
          <a:bodyPr/>
          <a:lstStyle/>
          <a:p>
            <a:r>
              <a:rPr lang="it-IT" smtClean="0"/>
              <a:t>Dr. Aisha Fatmi  Associate Professor AIH, NSN PG College ,Lucknow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F3918-8F70-4277-B5B3-5E4DC9A82485}" type="datetime1">
              <a:rPr lang="en-US" smtClean="0"/>
              <a:pPr/>
              <a:t>2/27/2023</a:t>
            </a:fld>
            <a:endParaRPr lang="en-US"/>
          </a:p>
        </p:txBody>
      </p:sp>
      <p:sp>
        <p:nvSpPr>
          <p:cNvPr id="5" name="Footer Placeholder 4"/>
          <p:cNvSpPr>
            <a:spLocks noGrp="1"/>
          </p:cNvSpPr>
          <p:nvPr>
            <p:ph type="ftr" sz="quarter" idx="11"/>
          </p:nvPr>
        </p:nvSpPr>
        <p:spPr/>
        <p:txBody>
          <a:bodyPr/>
          <a:lstStyle/>
          <a:p>
            <a:r>
              <a:rPr lang="it-IT" smtClean="0"/>
              <a:t>Dr. Aisha Fatmi  Associate Professor AIH, NSN PG College ,Lucknow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420D577-3C03-4176-BCA1-887A7B167847}" type="datetime1">
              <a:rPr lang="en-US" smtClean="0"/>
              <a:pPr/>
              <a:t>2/27/2023</a:t>
            </a:fld>
            <a:endParaRPr lang="en-US"/>
          </a:p>
        </p:txBody>
      </p:sp>
      <p:sp>
        <p:nvSpPr>
          <p:cNvPr id="6" name="Footer Placeholder 5"/>
          <p:cNvSpPr>
            <a:spLocks noGrp="1"/>
          </p:cNvSpPr>
          <p:nvPr>
            <p:ph type="ftr" sz="quarter" idx="11"/>
          </p:nvPr>
        </p:nvSpPr>
        <p:spPr/>
        <p:txBody>
          <a:bodyPr/>
          <a:lstStyle/>
          <a:p>
            <a:r>
              <a:rPr lang="it-IT" smtClean="0"/>
              <a:t>Dr. Aisha Fatmi  Associate Professor AIH, NSN PG College ,Lucknow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B0403E4-36FB-432B-B007-6D202450A85B}" type="datetime1">
              <a:rPr lang="en-US" smtClean="0"/>
              <a:pPr/>
              <a:t>2/27/2023</a:t>
            </a:fld>
            <a:endParaRPr lang="en-US"/>
          </a:p>
        </p:txBody>
      </p:sp>
      <p:sp>
        <p:nvSpPr>
          <p:cNvPr id="8" name="Footer Placeholder 7"/>
          <p:cNvSpPr>
            <a:spLocks noGrp="1"/>
          </p:cNvSpPr>
          <p:nvPr>
            <p:ph type="ftr" sz="quarter" idx="11"/>
          </p:nvPr>
        </p:nvSpPr>
        <p:spPr/>
        <p:txBody>
          <a:bodyPr/>
          <a:lstStyle/>
          <a:p>
            <a:r>
              <a:rPr lang="it-IT" smtClean="0"/>
              <a:t>Dr. Aisha Fatmi  Associate Professor AIH, NSN PG College ,Lucknow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51AC93E-599C-466E-A3A9-DDE31722BF99}" type="datetime1">
              <a:rPr lang="en-US" smtClean="0"/>
              <a:pPr/>
              <a:t>2/27/2023</a:t>
            </a:fld>
            <a:endParaRPr lang="en-US"/>
          </a:p>
        </p:txBody>
      </p:sp>
      <p:sp>
        <p:nvSpPr>
          <p:cNvPr id="4" name="Footer Placeholder 3"/>
          <p:cNvSpPr>
            <a:spLocks noGrp="1"/>
          </p:cNvSpPr>
          <p:nvPr>
            <p:ph type="ftr" sz="quarter" idx="11"/>
          </p:nvPr>
        </p:nvSpPr>
        <p:spPr/>
        <p:txBody>
          <a:bodyPr/>
          <a:lstStyle/>
          <a:p>
            <a:r>
              <a:rPr lang="it-IT" smtClean="0"/>
              <a:t>Dr. Aisha Fatmi  Associate Professor AIH, NSN PG College ,Lucknow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4FBBB-7441-40D2-8772-0E28D2664F20}" type="datetime1">
              <a:rPr lang="en-US" smtClean="0"/>
              <a:pPr/>
              <a:t>2/27/2023</a:t>
            </a:fld>
            <a:endParaRPr lang="en-US"/>
          </a:p>
        </p:txBody>
      </p:sp>
      <p:sp>
        <p:nvSpPr>
          <p:cNvPr id="3" name="Footer Placeholder 2"/>
          <p:cNvSpPr>
            <a:spLocks noGrp="1"/>
          </p:cNvSpPr>
          <p:nvPr>
            <p:ph type="ftr" sz="quarter" idx="11"/>
          </p:nvPr>
        </p:nvSpPr>
        <p:spPr/>
        <p:txBody>
          <a:bodyPr/>
          <a:lstStyle/>
          <a:p>
            <a:r>
              <a:rPr lang="it-IT" smtClean="0"/>
              <a:t>Dr. Aisha Fatmi  Associate Professor AIH, NSN PG College ,Lucknow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A77AB-0340-49F3-BBC0-1CCD275573E3}" type="datetime1">
              <a:rPr lang="en-US" smtClean="0"/>
              <a:pPr/>
              <a:t>2/27/2023</a:t>
            </a:fld>
            <a:endParaRPr lang="en-US"/>
          </a:p>
        </p:txBody>
      </p:sp>
      <p:sp>
        <p:nvSpPr>
          <p:cNvPr id="6" name="Footer Placeholder 5"/>
          <p:cNvSpPr>
            <a:spLocks noGrp="1"/>
          </p:cNvSpPr>
          <p:nvPr>
            <p:ph type="ftr" sz="quarter" idx="11"/>
          </p:nvPr>
        </p:nvSpPr>
        <p:spPr/>
        <p:txBody>
          <a:bodyPr/>
          <a:lstStyle/>
          <a:p>
            <a:r>
              <a:rPr lang="it-IT" smtClean="0"/>
              <a:t>Dr. Aisha Fatmi  Associate Professor AIH, NSN PG College ,Lucknow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7A28C2-D167-4102-93AC-86946BA409EB}" type="datetime1">
              <a:rPr lang="en-US" smtClean="0"/>
              <a:pPr/>
              <a:t>2/27/2023</a:t>
            </a:fld>
            <a:endParaRPr lang="en-US"/>
          </a:p>
        </p:txBody>
      </p:sp>
      <p:sp>
        <p:nvSpPr>
          <p:cNvPr id="5" name="Footer Placeholder 4"/>
          <p:cNvSpPr>
            <a:spLocks noGrp="1"/>
          </p:cNvSpPr>
          <p:nvPr>
            <p:ph type="ftr" sz="quarter" idx="11"/>
          </p:nvPr>
        </p:nvSpPr>
        <p:spPr/>
        <p:txBody>
          <a:bodyPr/>
          <a:lstStyle/>
          <a:p>
            <a:r>
              <a:rPr lang="it-IT" smtClean="0"/>
              <a:t>Dr. Aisha Fatmi  Associate Professor AIH, NSN PG College ,Lucknow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4F24C-B1A4-4B5C-BC58-579FE9592131}" type="datetime1">
              <a:rPr lang="en-US" smtClean="0"/>
              <a:pPr/>
              <a:t>2/27/2023</a:t>
            </a:fld>
            <a:endParaRPr lang="en-US"/>
          </a:p>
        </p:txBody>
      </p:sp>
      <p:sp>
        <p:nvSpPr>
          <p:cNvPr id="6" name="Footer Placeholder 5"/>
          <p:cNvSpPr>
            <a:spLocks noGrp="1"/>
          </p:cNvSpPr>
          <p:nvPr>
            <p:ph type="ftr" sz="quarter" idx="11"/>
          </p:nvPr>
        </p:nvSpPr>
        <p:spPr/>
        <p:txBody>
          <a:bodyPr/>
          <a:lstStyle/>
          <a:p>
            <a:r>
              <a:rPr lang="it-IT" smtClean="0"/>
              <a:t>Dr. Aisha Fatmi  Associate Professor AIH, NSN PG College ,Lucknow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9F2C893-5F44-4E83-8BFB-FAD3F28AE250}" type="datetime1">
              <a:rPr lang="en-US" smtClean="0"/>
              <a:pPr/>
              <a:t>2/27/2023</a:t>
            </a:fld>
            <a:endParaRPr lang="en-US"/>
          </a:p>
        </p:txBody>
      </p:sp>
      <p:sp>
        <p:nvSpPr>
          <p:cNvPr id="5" name="Footer Placeholder 4"/>
          <p:cNvSpPr>
            <a:spLocks noGrp="1"/>
          </p:cNvSpPr>
          <p:nvPr>
            <p:ph type="ftr" sz="quarter" idx="11"/>
          </p:nvPr>
        </p:nvSpPr>
        <p:spPr/>
        <p:txBody>
          <a:bodyPr/>
          <a:lstStyle/>
          <a:p>
            <a:r>
              <a:rPr lang="it-IT" smtClean="0"/>
              <a:t>Dr. Aisha Fatmi  Associate Professor AIH, NSN PG College ,Lucknow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E535456-D04F-44C3-B928-857E6CD1E9D5}" type="datetime1">
              <a:rPr lang="en-US" smtClean="0"/>
              <a:pPr/>
              <a:t>2/27/2023</a:t>
            </a:fld>
            <a:endParaRPr lang="en-US"/>
          </a:p>
        </p:txBody>
      </p:sp>
      <p:sp>
        <p:nvSpPr>
          <p:cNvPr id="5" name="Footer Placeholder 4"/>
          <p:cNvSpPr>
            <a:spLocks noGrp="1"/>
          </p:cNvSpPr>
          <p:nvPr>
            <p:ph type="ftr" sz="quarter" idx="11"/>
          </p:nvPr>
        </p:nvSpPr>
        <p:spPr/>
        <p:txBody>
          <a:bodyPr/>
          <a:lstStyle/>
          <a:p>
            <a:r>
              <a:rPr lang="it-IT" smtClean="0"/>
              <a:t>Dr. Aisha Fatmi  Associate Professor AIH, NSN PG College ,Lucknow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CF3918-8F70-4277-B5B3-5E4DC9A82485}" type="datetime1">
              <a:rPr lang="en-US" smtClean="0"/>
              <a:pPr/>
              <a:t>2/27/2023</a:t>
            </a:fld>
            <a:endParaRPr lang="en-US"/>
          </a:p>
        </p:txBody>
      </p:sp>
      <p:sp>
        <p:nvSpPr>
          <p:cNvPr id="5" name="Footer Placeholder 4"/>
          <p:cNvSpPr>
            <a:spLocks noGrp="1"/>
          </p:cNvSpPr>
          <p:nvPr>
            <p:ph type="ftr" sz="quarter" idx="11"/>
          </p:nvPr>
        </p:nvSpPr>
        <p:spPr/>
        <p:txBody>
          <a:bodyPr/>
          <a:lstStyle/>
          <a:p>
            <a:r>
              <a:rPr lang="it-IT" smtClean="0"/>
              <a:t>Dr. Aisha Fatmi  Associate Professor AIH, NSN PG College ,Lucknow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20D577-3C03-4176-BCA1-887A7B167847}" type="datetime1">
              <a:rPr lang="en-US" smtClean="0"/>
              <a:pPr/>
              <a:t>2/27/2023</a:t>
            </a:fld>
            <a:endParaRPr lang="en-US"/>
          </a:p>
        </p:txBody>
      </p:sp>
      <p:sp>
        <p:nvSpPr>
          <p:cNvPr id="6" name="Footer Placeholder 5"/>
          <p:cNvSpPr>
            <a:spLocks noGrp="1"/>
          </p:cNvSpPr>
          <p:nvPr>
            <p:ph type="ftr" sz="quarter" idx="11"/>
          </p:nvPr>
        </p:nvSpPr>
        <p:spPr/>
        <p:txBody>
          <a:bodyPr/>
          <a:lstStyle/>
          <a:p>
            <a:r>
              <a:rPr lang="it-IT" smtClean="0"/>
              <a:t>Dr. Aisha Fatmi  Associate Professor AIH, NSN PG College ,Lucknow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0403E4-36FB-432B-B007-6D202450A85B}" type="datetime1">
              <a:rPr lang="en-US" smtClean="0"/>
              <a:pPr/>
              <a:t>2/27/2023</a:t>
            </a:fld>
            <a:endParaRPr lang="en-US"/>
          </a:p>
        </p:txBody>
      </p:sp>
      <p:sp>
        <p:nvSpPr>
          <p:cNvPr id="8" name="Footer Placeholder 7"/>
          <p:cNvSpPr>
            <a:spLocks noGrp="1"/>
          </p:cNvSpPr>
          <p:nvPr>
            <p:ph type="ftr" sz="quarter" idx="11"/>
          </p:nvPr>
        </p:nvSpPr>
        <p:spPr/>
        <p:txBody>
          <a:bodyPr/>
          <a:lstStyle/>
          <a:p>
            <a:r>
              <a:rPr lang="it-IT" smtClean="0"/>
              <a:t>Dr. Aisha Fatmi  Associate Professor AIH, NSN PG College ,Lucknow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1AC93E-599C-466E-A3A9-DDE31722BF99}" type="datetime1">
              <a:rPr lang="en-US" smtClean="0"/>
              <a:pPr/>
              <a:t>2/27/2023</a:t>
            </a:fld>
            <a:endParaRPr lang="en-US"/>
          </a:p>
        </p:txBody>
      </p:sp>
      <p:sp>
        <p:nvSpPr>
          <p:cNvPr id="4" name="Footer Placeholder 3"/>
          <p:cNvSpPr>
            <a:spLocks noGrp="1"/>
          </p:cNvSpPr>
          <p:nvPr>
            <p:ph type="ftr" sz="quarter" idx="11"/>
          </p:nvPr>
        </p:nvSpPr>
        <p:spPr/>
        <p:txBody>
          <a:bodyPr/>
          <a:lstStyle/>
          <a:p>
            <a:r>
              <a:rPr lang="it-IT" smtClean="0"/>
              <a:t>Dr. Aisha Fatmi  Associate Professor AIH, NSN PG College ,Lucknow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4FBBB-7441-40D2-8772-0E28D2664F20}" type="datetime1">
              <a:rPr lang="en-US" smtClean="0"/>
              <a:pPr/>
              <a:t>2/27/2023</a:t>
            </a:fld>
            <a:endParaRPr lang="en-US"/>
          </a:p>
        </p:txBody>
      </p:sp>
      <p:sp>
        <p:nvSpPr>
          <p:cNvPr id="3" name="Footer Placeholder 2"/>
          <p:cNvSpPr>
            <a:spLocks noGrp="1"/>
          </p:cNvSpPr>
          <p:nvPr>
            <p:ph type="ftr" sz="quarter" idx="11"/>
          </p:nvPr>
        </p:nvSpPr>
        <p:spPr/>
        <p:txBody>
          <a:bodyPr/>
          <a:lstStyle/>
          <a:p>
            <a:r>
              <a:rPr lang="it-IT" smtClean="0"/>
              <a:t>Dr. Aisha Fatmi  Associate Professor AIH, NSN PG College ,Lucknow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DA77AB-0340-49F3-BBC0-1CCD275573E3}" type="datetime1">
              <a:rPr lang="en-US" smtClean="0"/>
              <a:pPr/>
              <a:t>2/27/2023</a:t>
            </a:fld>
            <a:endParaRPr lang="en-US"/>
          </a:p>
        </p:txBody>
      </p:sp>
      <p:sp>
        <p:nvSpPr>
          <p:cNvPr id="6" name="Footer Placeholder 5"/>
          <p:cNvSpPr>
            <a:spLocks noGrp="1"/>
          </p:cNvSpPr>
          <p:nvPr>
            <p:ph type="ftr" sz="quarter" idx="11"/>
          </p:nvPr>
        </p:nvSpPr>
        <p:spPr/>
        <p:txBody>
          <a:bodyPr/>
          <a:lstStyle/>
          <a:p>
            <a:r>
              <a:rPr lang="it-IT" smtClean="0"/>
              <a:t>Dr. Aisha Fatmi  Associate Professor AIH, NSN PG College ,Lucknow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04F24C-B1A4-4B5C-BC58-579FE9592131}" type="datetime1">
              <a:rPr lang="en-US" smtClean="0"/>
              <a:pPr/>
              <a:t>2/27/2023</a:t>
            </a:fld>
            <a:endParaRPr lang="en-US"/>
          </a:p>
        </p:txBody>
      </p:sp>
      <p:sp>
        <p:nvSpPr>
          <p:cNvPr id="6" name="Footer Placeholder 5"/>
          <p:cNvSpPr>
            <a:spLocks noGrp="1"/>
          </p:cNvSpPr>
          <p:nvPr>
            <p:ph type="ftr" sz="quarter" idx="11"/>
          </p:nvPr>
        </p:nvSpPr>
        <p:spPr/>
        <p:txBody>
          <a:bodyPr/>
          <a:lstStyle/>
          <a:p>
            <a:r>
              <a:rPr lang="it-IT" smtClean="0"/>
              <a:t>Dr. Aisha Fatmi  Associate Professor AIH, NSN PG College ,Lucknow </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14B7A54-F9D4-40D3-B56D-7319F4EBB52A}" type="datetime1">
              <a:rPr lang="en-US" smtClean="0"/>
              <a:pPr/>
              <a:t>2/27/2023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it-IT" smtClean="0"/>
              <a:t>Dr. Aisha Fatmi  Associate Professor AIH, NSN PG College ,Lucknow </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B7A54-F9D4-40D3-B56D-7319F4EBB52A}" type="datetime1">
              <a:rPr lang="en-US" smtClean="0"/>
              <a:pPr/>
              <a:t>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Dr. Aisha Fatmi  Associate Professor AIH, NSN PG College ,Lucknow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Mahabodhi_Temple" TargetMode="External"/><Relationship Id="rId3" Type="http://schemas.openxmlformats.org/officeDocument/2006/relationships/hyperlink" Target="https://en.wikipedia.org/wiki/Bharhut" TargetMode="External"/><Relationship Id="rId7"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en.wikipedia.org/wiki/Dhamek_Stupa" TargetMode="External"/><Relationship Id="rId5" Type="http://schemas.openxmlformats.org/officeDocument/2006/relationships/image" Target="../media/image3.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app.emaze.com/@AQOTIIFC"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app.emaze.com/@AQOTIIFC" TargetMode="Externa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clearias.com/post-mauryan-art-architecture/"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en.wikipedia.org/wiki/Dhamek_Stup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en.wikipedia.org/wiki/Piprahwa" TargetMode="External"/><Relationship Id="rId5" Type="http://schemas.openxmlformats.org/officeDocument/2006/relationships/image" Target="../media/image10.jpeg"/><Relationship Id="rId4" Type="http://schemas.openxmlformats.org/officeDocument/2006/relationships/hyperlink" Target="https://www.holidify.com/places/patna/lauriya-nandangarh-sightseeing-816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t>E.CONTENT</a:t>
            </a:r>
            <a:endParaRPr lang="en-US" dirty="0"/>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Course name-     B.A</a:t>
            </a:r>
          </a:p>
          <a:p>
            <a:r>
              <a:rPr lang="en-US" sz="2000" dirty="0" smtClean="0">
                <a:latin typeface="Times New Roman" pitchFamily="18" charset="0"/>
                <a:cs typeface="Times New Roman" pitchFamily="18" charset="0"/>
              </a:rPr>
              <a:t>Course Year-      </a:t>
            </a:r>
            <a:r>
              <a:rPr lang="en-US" sz="2000" dirty="0" err="1" smtClean="0">
                <a:latin typeface="Times New Roman" pitchFamily="18" charset="0"/>
                <a:cs typeface="Times New Roman" pitchFamily="18" charset="0"/>
              </a:rPr>
              <a:t>Sem</a:t>
            </a:r>
            <a:r>
              <a:rPr lang="en-US" sz="2000" dirty="0" smtClean="0">
                <a:latin typeface="Times New Roman" pitchFamily="18" charset="0"/>
                <a:cs typeface="Times New Roman" pitchFamily="18" charset="0"/>
              </a:rPr>
              <a:t> 5</a:t>
            </a:r>
          </a:p>
          <a:p>
            <a:r>
              <a:rPr lang="en-US" sz="2000" dirty="0" smtClean="0">
                <a:latin typeface="Times New Roman" pitchFamily="18" charset="0"/>
                <a:cs typeface="Times New Roman" pitchFamily="18" charset="0"/>
              </a:rPr>
              <a:t>Name of Paper-  Ancient Indian Architecture</a:t>
            </a:r>
          </a:p>
          <a:p>
            <a:r>
              <a:rPr lang="en-US" sz="2000" dirty="0" smtClean="0">
                <a:latin typeface="Times New Roman" pitchFamily="18" charset="0"/>
                <a:cs typeface="Times New Roman" pitchFamily="18" charset="0"/>
              </a:rPr>
              <a:t>Name of Topic-</a:t>
            </a:r>
            <a:r>
              <a:rPr lang="en-US" sz="2000" dirty="0" err="1" smtClean="0">
                <a:latin typeface="Times New Roman" pitchFamily="18" charset="0"/>
                <a:cs typeface="Times New Roman" pitchFamily="18" charset="0"/>
              </a:rPr>
              <a:t>Stupa</a:t>
            </a:r>
            <a:r>
              <a:rPr lang="en-US" sz="2000" dirty="0" smtClean="0">
                <a:latin typeface="Times New Roman" pitchFamily="18" charset="0"/>
                <a:cs typeface="Times New Roman" pitchFamily="18" charset="0"/>
              </a:rPr>
              <a:t> Architecture</a:t>
            </a:r>
          </a:p>
          <a:p>
            <a:r>
              <a:rPr lang="en-US" sz="2000" dirty="0" smtClean="0">
                <a:latin typeface="Times New Roman" pitchFamily="18" charset="0"/>
                <a:cs typeface="Times New Roman" pitchFamily="18" charset="0"/>
              </a:rPr>
              <a:t>Name of Sub Topic- Origin And Development Of </a:t>
            </a:r>
            <a:r>
              <a:rPr lang="en-US" sz="2000" dirty="0" err="1" smtClean="0">
                <a:latin typeface="Times New Roman" pitchFamily="18" charset="0"/>
                <a:cs typeface="Times New Roman" pitchFamily="18" charset="0"/>
              </a:rPr>
              <a:t>Stupa</a:t>
            </a:r>
            <a:r>
              <a:rPr lang="en-US" sz="2000" dirty="0" smtClean="0">
                <a:latin typeface="Times New Roman" pitchFamily="18" charset="0"/>
                <a:cs typeface="Times New Roman" pitchFamily="18" charset="0"/>
              </a:rPr>
              <a:t> Architecture</a:t>
            </a:r>
          </a:p>
          <a:p>
            <a:r>
              <a:rPr lang="en-US" sz="2000" dirty="0" smtClean="0">
                <a:latin typeface="Times New Roman" pitchFamily="18" charset="0"/>
                <a:cs typeface="Times New Roman" pitchFamily="18" charset="0"/>
              </a:rPr>
              <a:t>Key words-</a:t>
            </a:r>
            <a:r>
              <a:rPr lang="en-US" sz="2000" dirty="0" err="1" smtClean="0">
                <a:latin typeface="Times New Roman" pitchFamily="18" charset="0"/>
                <a:cs typeface="Times New Roman" pitchFamily="18" charset="0"/>
              </a:rPr>
              <a:t>Stupa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Bharhut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Sanchi</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Name of Developer –</a:t>
            </a:r>
            <a:r>
              <a:rPr lang="en-US" sz="2000" dirty="0" err="1" smtClean="0">
                <a:latin typeface="Times New Roman" pitchFamily="18" charset="0"/>
                <a:cs typeface="Times New Roman" pitchFamily="18" charset="0"/>
              </a:rPr>
              <a:t>Dr.Aisha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Fatmi</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Contact number-    9451721285</a:t>
            </a:r>
          </a:p>
          <a:p>
            <a:r>
              <a:rPr lang="en-US" sz="2000" dirty="0" smtClean="0">
                <a:latin typeface="Times New Roman" pitchFamily="18" charset="0"/>
                <a:cs typeface="Times New Roman" pitchFamily="18" charset="0"/>
              </a:rPr>
              <a:t>Email Id-   aisha.fatmi123@gmail.com</a:t>
            </a:r>
          </a:p>
          <a:p>
            <a:r>
              <a:rPr lang="en-US" sz="2000" dirty="0" smtClean="0">
                <a:latin typeface="Times New Roman" pitchFamily="18" charset="0"/>
                <a:cs typeface="Times New Roman" pitchFamily="18" charset="0"/>
              </a:rPr>
              <a:t>College Name-       NARI SHIKSHA NIKETAN PG COLLEGE,LUCKNOW</a:t>
            </a:r>
          </a:p>
          <a:p>
            <a:r>
              <a:rPr lang="en-US" sz="2000" dirty="0" smtClean="0">
                <a:latin typeface="Times New Roman" pitchFamily="18" charset="0"/>
                <a:cs typeface="Times New Roman" pitchFamily="18" charset="0"/>
              </a:rPr>
              <a:t>Name of University-LUCKNOW UNIVERSITY ,LUCKNOW</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it-IT" smtClean="0"/>
              <a:t>Dr. Aisha Fatmi  Associate Professor AIH, NSN PG College ,Lucknow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Stupa</a:t>
            </a:r>
            <a:r>
              <a:rPr lang="en-US" dirty="0" smtClean="0"/>
              <a:t> And Buddhism</a:t>
            </a:r>
            <a:br>
              <a:rPr lang="en-US" dirty="0" smtClean="0"/>
            </a:br>
            <a:endParaRPr lang="en-IN" dirty="0"/>
          </a:p>
        </p:txBody>
      </p:sp>
      <p:sp>
        <p:nvSpPr>
          <p:cNvPr id="3" name="Content Placeholder 2"/>
          <p:cNvSpPr>
            <a:spLocks noGrp="1"/>
          </p:cNvSpPr>
          <p:nvPr>
            <p:ph sz="half" idx="1"/>
          </p:nvPr>
        </p:nvSpPr>
        <p:spPr/>
        <p:txBody>
          <a:bodyPr>
            <a:normAutofit/>
          </a:bodyPr>
          <a:lstStyle/>
          <a:p>
            <a:r>
              <a:rPr lang="en-US" sz="1600" dirty="0" smtClean="0">
                <a:solidFill>
                  <a:srgbClr val="FF0000"/>
                </a:solidFill>
              </a:rPr>
              <a:t>Discussion of </a:t>
            </a:r>
            <a:r>
              <a:rPr lang="en-US" sz="1600" dirty="0" err="1" smtClean="0">
                <a:solidFill>
                  <a:srgbClr val="FF0000"/>
                </a:solidFill>
              </a:rPr>
              <a:t>Ananda</a:t>
            </a:r>
            <a:r>
              <a:rPr lang="en-US" sz="1600" dirty="0" smtClean="0">
                <a:solidFill>
                  <a:srgbClr val="FF0000"/>
                </a:solidFill>
              </a:rPr>
              <a:t> And Buddha(</a:t>
            </a:r>
            <a:r>
              <a:rPr lang="en-US" sz="1600" dirty="0" err="1" smtClean="0">
                <a:solidFill>
                  <a:srgbClr val="FF0000"/>
                </a:solidFill>
              </a:rPr>
              <a:t>Vinay</a:t>
            </a:r>
            <a:r>
              <a:rPr lang="en-US" sz="1600" dirty="0" smtClean="0">
                <a:solidFill>
                  <a:srgbClr val="FF0000"/>
                </a:solidFill>
              </a:rPr>
              <a:t> </a:t>
            </a:r>
            <a:r>
              <a:rPr lang="en-US" sz="1600" dirty="0" err="1" smtClean="0">
                <a:solidFill>
                  <a:srgbClr val="FF0000"/>
                </a:solidFill>
              </a:rPr>
              <a:t>Pitak</a:t>
            </a:r>
            <a:r>
              <a:rPr lang="en-US" sz="1600" dirty="0" smtClean="0">
                <a:solidFill>
                  <a:srgbClr val="FF0000"/>
                </a:solidFill>
              </a:rPr>
              <a:t>)</a:t>
            </a:r>
          </a:p>
          <a:p>
            <a:r>
              <a:rPr lang="en-US" sz="1600" dirty="0" smtClean="0">
                <a:solidFill>
                  <a:srgbClr val="00B050"/>
                </a:solidFill>
              </a:rPr>
              <a:t>8 </a:t>
            </a:r>
            <a:r>
              <a:rPr lang="en-US" sz="1600" dirty="0" err="1" smtClean="0">
                <a:solidFill>
                  <a:srgbClr val="00B050"/>
                </a:solidFill>
              </a:rPr>
              <a:t>stupas</a:t>
            </a:r>
            <a:r>
              <a:rPr lang="en-US" sz="1600" dirty="0" smtClean="0">
                <a:solidFill>
                  <a:srgbClr val="00B050"/>
                </a:solidFill>
              </a:rPr>
              <a:t> came to </a:t>
            </a:r>
            <a:r>
              <a:rPr lang="en-US" sz="1600" dirty="0" err="1" smtClean="0">
                <a:solidFill>
                  <a:srgbClr val="00B050"/>
                </a:solidFill>
              </a:rPr>
              <a:t>existance</a:t>
            </a:r>
            <a:r>
              <a:rPr lang="en-US" sz="1600" dirty="0" smtClean="0">
                <a:solidFill>
                  <a:srgbClr val="00B050"/>
                </a:solidFill>
              </a:rPr>
              <a:t> just after the </a:t>
            </a:r>
            <a:r>
              <a:rPr lang="en-US" sz="1600" dirty="0" err="1" smtClean="0">
                <a:solidFill>
                  <a:srgbClr val="00B050"/>
                </a:solidFill>
              </a:rPr>
              <a:t>Mahaparinirwana</a:t>
            </a:r>
            <a:r>
              <a:rPr lang="en-US" sz="1600" dirty="0" smtClean="0">
                <a:solidFill>
                  <a:srgbClr val="00B050"/>
                </a:solidFill>
              </a:rPr>
              <a:t> of Buddha which contained relics of </a:t>
            </a:r>
            <a:r>
              <a:rPr lang="en-US" sz="1600" dirty="0" err="1" smtClean="0">
                <a:solidFill>
                  <a:srgbClr val="00B050"/>
                </a:solidFill>
              </a:rPr>
              <a:t>buddha</a:t>
            </a:r>
            <a:r>
              <a:rPr lang="en-US" sz="1600" dirty="0" smtClean="0">
                <a:solidFill>
                  <a:srgbClr val="00B050"/>
                </a:solidFill>
              </a:rPr>
              <a:t>----</a:t>
            </a:r>
          </a:p>
          <a:p>
            <a:r>
              <a:rPr lang="en-US" sz="1200" dirty="0" smtClean="0"/>
              <a:t>Magadha King </a:t>
            </a:r>
            <a:r>
              <a:rPr lang="en-US" sz="1200" dirty="0" err="1" smtClean="0"/>
              <a:t>Ajatshatru</a:t>
            </a:r>
            <a:endParaRPr lang="en-US" sz="1200" dirty="0" smtClean="0"/>
          </a:p>
          <a:p>
            <a:r>
              <a:rPr lang="en-US" sz="1200" dirty="0" err="1" smtClean="0"/>
              <a:t>Licchavi</a:t>
            </a:r>
            <a:r>
              <a:rPr lang="en-US" sz="1200" dirty="0" smtClean="0"/>
              <a:t> of </a:t>
            </a:r>
            <a:r>
              <a:rPr lang="en-US" sz="1200" dirty="0" err="1" smtClean="0"/>
              <a:t>Vaishali</a:t>
            </a:r>
            <a:endParaRPr lang="en-US" sz="1200" dirty="0" smtClean="0"/>
          </a:p>
          <a:p>
            <a:r>
              <a:rPr lang="en-US" sz="1200" dirty="0" err="1" smtClean="0"/>
              <a:t>Shakya</a:t>
            </a:r>
            <a:r>
              <a:rPr lang="en-US" sz="1200" dirty="0" smtClean="0"/>
              <a:t> of </a:t>
            </a:r>
            <a:r>
              <a:rPr lang="en-US" sz="1200" dirty="0" err="1" smtClean="0"/>
              <a:t>Kapilvastu</a:t>
            </a:r>
            <a:endParaRPr lang="en-US" sz="1200" dirty="0" smtClean="0"/>
          </a:p>
          <a:p>
            <a:r>
              <a:rPr lang="en-US" sz="1200" dirty="0" err="1" smtClean="0"/>
              <a:t>Buliya</a:t>
            </a:r>
            <a:r>
              <a:rPr lang="en-US" sz="1200" dirty="0" smtClean="0"/>
              <a:t> of </a:t>
            </a:r>
            <a:r>
              <a:rPr lang="en-US" sz="1200" dirty="0" err="1" smtClean="0"/>
              <a:t>Allakappa</a:t>
            </a:r>
            <a:endParaRPr lang="en-US" sz="1200" dirty="0" smtClean="0"/>
          </a:p>
          <a:p>
            <a:r>
              <a:rPr lang="en-US" sz="1200" dirty="0" err="1" smtClean="0"/>
              <a:t>Koliya</a:t>
            </a:r>
            <a:r>
              <a:rPr lang="en-US" sz="1200" dirty="0" smtClean="0"/>
              <a:t> of </a:t>
            </a:r>
            <a:r>
              <a:rPr lang="en-US" sz="1200" dirty="0" err="1" smtClean="0"/>
              <a:t>Ramgama</a:t>
            </a:r>
            <a:endParaRPr lang="en-US" sz="1200" dirty="0" smtClean="0"/>
          </a:p>
          <a:p>
            <a:r>
              <a:rPr lang="en-US" sz="1200" dirty="0" smtClean="0"/>
              <a:t>A </a:t>
            </a:r>
            <a:r>
              <a:rPr lang="en-US" sz="1200" dirty="0" err="1" smtClean="0"/>
              <a:t>brahmin</a:t>
            </a:r>
            <a:r>
              <a:rPr lang="en-US" sz="1200" dirty="0" smtClean="0"/>
              <a:t> of </a:t>
            </a:r>
            <a:r>
              <a:rPr lang="en-US" sz="1200" dirty="0" err="1" smtClean="0"/>
              <a:t>Vethdeep</a:t>
            </a:r>
            <a:endParaRPr lang="en-US" sz="1200" dirty="0" smtClean="0"/>
          </a:p>
          <a:p>
            <a:r>
              <a:rPr lang="en-US" sz="1200" dirty="0" err="1" smtClean="0"/>
              <a:t>Malla</a:t>
            </a:r>
            <a:r>
              <a:rPr lang="en-US" sz="1200" dirty="0" smtClean="0"/>
              <a:t> of </a:t>
            </a:r>
            <a:r>
              <a:rPr lang="en-US" sz="1200" dirty="0" err="1" smtClean="0"/>
              <a:t>Pava</a:t>
            </a:r>
            <a:endParaRPr lang="en-US" sz="1200" dirty="0" smtClean="0"/>
          </a:p>
          <a:p>
            <a:r>
              <a:rPr lang="en-US" sz="1200" dirty="0" err="1" smtClean="0"/>
              <a:t>Malla</a:t>
            </a:r>
            <a:r>
              <a:rPr lang="en-US" sz="1200" dirty="0" smtClean="0"/>
              <a:t> of </a:t>
            </a:r>
            <a:r>
              <a:rPr lang="en-US" sz="1200" dirty="0" err="1" smtClean="0"/>
              <a:t>Kushinara</a:t>
            </a:r>
            <a:endParaRPr lang="en-US" sz="1200" dirty="0" smtClean="0"/>
          </a:p>
          <a:p>
            <a:r>
              <a:rPr lang="en-US" sz="1200" dirty="0" smtClean="0"/>
              <a:t>Moriya of </a:t>
            </a:r>
            <a:r>
              <a:rPr lang="en-US" sz="1200" dirty="0" err="1" smtClean="0"/>
              <a:t>Pippalivan</a:t>
            </a:r>
            <a:r>
              <a:rPr lang="en-US" sz="1200" dirty="0" smtClean="0"/>
              <a:t> </a:t>
            </a:r>
            <a:r>
              <a:rPr lang="en-US" sz="1200" dirty="0" err="1" smtClean="0"/>
              <a:t>mada</a:t>
            </a:r>
            <a:r>
              <a:rPr lang="en-US" sz="1200" dirty="0" smtClean="0"/>
              <a:t> </a:t>
            </a:r>
            <a:r>
              <a:rPr lang="en-US" sz="1200" dirty="0" err="1" smtClean="0"/>
              <a:t>stupa</a:t>
            </a:r>
            <a:r>
              <a:rPr lang="en-US" sz="1200" dirty="0" smtClean="0"/>
              <a:t> on the ashes of </a:t>
            </a:r>
            <a:r>
              <a:rPr lang="en-US" sz="1200" dirty="0" err="1" smtClean="0"/>
              <a:t>buddha</a:t>
            </a:r>
            <a:r>
              <a:rPr lang="en-US" sz="1200" dirty="0" smtClean="0"/>
              <a:t> remains</a:t>
            </a:r>
          </a:p>
          <a:p>
            <a:r>
              <a:rPr lang="en-US" sz="1200" dirty="0" smtClean="0"/>
              <a:t>A </a:t>
            </a:r>
            <a:r>
              <a:rPr lang="en-US" sz="1200" dirty="0" err="1" smtClean="0"/>
              <a:t>brahmin</a:t>
            </a:r>
            <a:r>
              <a:rPr lang="en-US" sz="1200" dirty="0" smtClean="0"/>
              <a:t> </a:t>
            </a:r>
            <a:r>
              <a:rPr lang="en-US" sz="1200" dirty="0" err="1" smtClean="0"/>
              <a:t>Drona</a:t>
            </a:r>
            <a:r>
              <a:rPr lang="en-US" sz="1200" dirty="0" smtClean="0"/>
              <a:t> made </a:t>
            </a:r>
            <a:r>
              <a:rPr lang="en-US" sz="1200" dirty="0" err="1" smtClean="0"/>
              <a:t>stupa</a:t>
            </a:r>
            <a:r>
              <a:rPr lang="en-US" sz="1200" dirty="0" smtClean="0"/>
              <a:t> on </a:t>
            </a:r>
            <a:r>
              <a:rPr lang="en-US" sz="1200" dirty="0" err="1" smtClean="0"/>
              <a:t>asthi</a:t>
            </a:r>
            <a:r>
              <a:rPr lang="en-US" sz="1200" dirty="0" smtClean="0"/>
              <a:t> </a:t>
            </a:r>
            <a:r>
              <a:rPr lang="en-US" sz="1200" dirty="0" err="1" smtClean="0"/>
              <a:t>kalash</a:t>
            </a:r>
            <a:r>
              <a:rPr lang="en-US" sz="1200" dirty="0" smtClean="0"/>
              <a:t> </a:t>
            </a:r>
            <a:endParaRPr lang="en-IN" sz="1200" dirty="0" smtClean="0"/>
          </a:p>
          <a:p>
            <a:endParaRPr lang="en-IN" dirty="0"/>
          </a:p>
        </p:txBody>
      </p:sp>
      <p:pic>
        <p:nvPicPr>
          <p:cNvPr id="12289" name="Picture 1"/>
          <p:cNvPicPr>
            <a:picLocks noGrp="1" noChangeAspect="1" noChangeArrowheads="1"/>
          </p:cNvPicPr>
          <p:nvPr>
            <p:ph sz="half" idx="2"/>
          </p:nvPr>
        </p:nvPicPr>
        <p:blipFill>
          <a:blip r:embed="rId3"/>
          <a:srcRect/>
          <a:stretch>
            <a:fillRect/>
          </a:stretch>
        </p:blipFill>
        <p:spPr bwMode="auto">
          <a:xfrm>
            <a:off x="4572000" y="1676400"/>
            <a:ext cx="1981200" cy="1981200"/>
          </a:xfrm>
          <a:prstGeom prst="rect">
            <a:avLst/>
          </a:prstGeom>
          <a:noFill/>
          <a:ln w="9525">
            <a:noFill/>
            <a:miter lim="800000"/>
            <a:headEnd/>
            <a:tailEnd/>
          </a:ln>
          <a:effectLst/>
        </p:spPr>
      </p:pic>
      <p:pic>
        <p:nvPicPr>
          <p:cNvPr id="12290" name="Picture 2"/>
          <p:cNvPicPr>
            <a:picLocks noChangeAspect="1" noChangeArrowheads="1"/>
          </p:cNvPicPr>
          <p:nvPr/>
        </p:nvPicPr>
        <p:blipFill>
          <a:blip r:embed="rId4"/>
          <a:srcRect/>
          <a:stretch>
            <a:fillRect/>
          </a:stretch>
        </p:blipFill>
        <p:spPr bwMode="auto">
          <a:xfrm>
            <a:off x="4724400" y="3886200"/>
            <a:ext cx="3886200" cy="237172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5"/>
          <a:srcRect/>
          <a:stretch>
            <a:fillRect/>
          </a:stretch>
        </p:blipFill>
        <p:spPr bwMode="auto">
          <a:xfrm>
            <a:off x="6705600" y="1600200"/>
            <a:ext cx="1828800" cy="20574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
        <p:nvSpPr>
          <p:cNvPr id="8" name="Footer Placeholder 7"/>
          <p:cNvSpPr>
            <a:spLocks noGrp="1"/>
          </p:cNvSpPr>
          <p:nvPr>
            <p:ph type="ftr" sz="quarter" idx="11"/>
          </p:nvPr>
        </p:nvSpPr>
        <p:spPr>
          <a:xfrm>
            <a:off x="2667000" y="6356350"/>
            <a:ext cx="4800600" cy="365125"/>
          </a:xfrm>
        </p:spPr>
        <p:txBody>
          <a:bodyPr/>
          <a:lstStyle/>
          <a:p>
            <a:r>
              <a:rPr lang="it-IT" dirty="0" smtClean="0"/>
              <a:t>Dr. Aisha Fatmi  Associate Professor AIH, NSN PG College ,Lucknow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a:t>
            </a:r>
            <a:r>
              <a:rPr lang="en-US" dirty="0" err="1" smtClean="0"/>
              <a:t>Stupas</a:t>
            </a:r>
            <a:endParaRPr lang="en-IN" dirty="0"/>
          </a:p>
        </p:txBody>
      </p:sp>
      <p:sp>
        <p:nvSpPr>
          <p:cNvPr id="3" name="Content Placeholder 2"/>
          <p:cNvSpPr>
            <a:spLocks noGrp="1"/>
          </p:cNvSpPr>
          <p:nvPr>
            <p:ph idx="1"/>
          </p:nvPr>
        </p:nvSpPr>
        <p:spPr>
          <a:xfrm>
            <a:off x="228600" y="2209800"/>
            <a:ext cx="8915400" cy="4389120"/>
          </a:xfrm>
        </p:spPr>
        <p:txBody>
          <a:bodyPr>
            <a:normAutofit/>
          </a:bodyPr>
          <a:lstStyle/>
          <a:p>
            <a:r>
              <a:rPr lang="en-US" sz="1400" dirty="0" err="1" smtClean="0"/>
              <a:t>Stupas</a:t>
            </a:r>
            <a:r>
              <a:rPr lang="en-US" sz="1400" dirty="0" smtClean="0"/>
              <a:t> evolved over times from simple funerary monument to elaborately decorated object of veneration.</a:t>
            </a:r>
          </a:p>
          <a:p>
            <a:r>
              <a:rPr lang="en-US" sz="1400" dirty="0" err="1" smtClean="0"/>
              <a:t>Maurya</a:t>
            </a:r>
            <a:r>
              <a:rPr lang="en-US" sz="1400" dirty="0" smtClean="0"/>
              <a:t> king Asoka (274-236BCE) is said to have redistributed the relics kept in original </a:t>
            </a:r>
            <a:r>
              <a:rPr lang="en-US" sz="1400" dirty="0" err="1" smtClean="0"/>
              <a:t>stupas</a:t>
            </a:r>
            <a:r>
              <a:rPr lang="en-US" sz="1400" dirty="0" smtClean="0"/>
              <a:t> into 84000 </a:t>
            </a:r>
            <a:r>
              <a:rPr lang="en-US" sz="1400" dirty="0" err="1" smtClean="0"/>
              <a:t>stupa</a:t>
            </a:r>
            <a:r>
              <a:rPr lang="en-US" sz="1400" dirty="0" smtClean="0"/>
              <a:t> throughout India.</a:t>
            </a:r>
          </a:p>
          <a:p>
            <a:r>
              <a:rPr lang="en-US" sz="1400" dirty="0" smtClean="0"/>
              <a:t>Some are the </a:t>
            </a:r>
            <a:r>
              <a:rPr lang="en-US" sz="1400" dirty="0" err="1" smtClean="0"/>
              <a:t>stupas</a:t>
            </a:r>
            <a:r>
              <a:rPr lang="en-US" sz="1400" dirty="0" smtClean="0"/>
              <a:t> of  </a:t>
            </a:r>
            <a:r>
              <a:rPr lang="en-US" sz="1400" dirty="0" err="1" smtClean="0"/>
              <a:t>Bharhut</a:t>
            </a:r>
            <a:r>
              <a:rPr lang="en-US" sz="1400" dirty="0" smtClean="0"/>
              <a:t> ,</a:t>
            </a:r>
            <a:r>
              <a:rPr lang="en-US" sz="1400" dirty="0" err="1" smtClean="0"/>
              <a:t>Sanchi</a:t>
            </a:r>
            <a:r>
              <a:rPr lang="en-US" sz="1400" dirty="0" smtClean="0"/>
              <a:t>, </a:t>
            </a:r>
            <a:r>
              <a:rPr lang="en-US" sz="1400" dirty="0" err="1" smtClean="0"/>
              <a:t>Sarnath</a:t>
            </a:r>
            <a:r>
              <a:rPr lang="en-US" sz="1400" dirty="0" smtClean="0"/>
              <a:t>  </a:t>
            </a:r>
            <a:r>
              <a:rPr lang="en-US" sz="1400" dirty="0" err="1" smtClean="0"/>
              <a:t>Bodhgaya</a:t>
            </a:r>
            <a:r>
              <a:rPr lang="en-US" sz="1400" dirty="0" smtClean="0"/>
              <a:t> etc.</a:t>
            </a:r>
            <a:endParaRPr lang="en-IN" sz="1400" dirty="0"/>
          </a:p>
        </p:txBody>
      </p:sp>
      <p:pic>
        <p:nvPicPr>
          <p:cNvPr id="7" name="Picture 5"/>
          <p:cNvPicPr>
            <a:picLocks noChangeAspect="1" noChangeArrowheads="1"/>
          </p:cNvPicPr>
          <p:nvPr/>
        </p:nvPicPr>
        <p:blipFill>
          <a:blip r:embed="rId2"/>
          <a:srcRect/>
          <a:stretch>
            <a:fillRect/>
          </a:stretch>
        </p:blipFill>
        <p:spPr bwMode="auto">
          <a:xfrm flipH="1">
            <a:off x="4419600" y="3657600"/>
            <a:ext cx="2209800" cy="2057400"/>
          </a:xfrm>
          <a:prstGeom prst="rect">
            <a:avLst/>
          </a:prstGeom>
          <a:noFill/>
          <a:ln w="9525">
            <a:noFill/>
            <a:miter lim="800000"/>
            <a:headEnd/>
            <a:tailEnd/>
          </a:ln>
          <a:effectLst/>
        </p:spPr>
      </p:pic>
      <p:sp>
        <p:nvSpPr>
          <p:cNvPr id="10" name="Right Arrow 9"/>
          <p:cNvSpPr/>
          <p:nvPr/>
        </p:nvSpPr>
        <p:spPr>
          <a:xfrm>
            <a:off x="1676400" y="4495800"/>
            <a:ext cx="381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Arrow 10"/>
          <p:cNvSpPr/>
          <p:nvPr/>
        </p:nvSpPr>
        <p:spPr>
          <a:xfrm>
            <a:off x="4038600" y="4648200"/>
            <a:ext cx="381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ight Arrow 11"/>
          <p:cNvSpPr/>
          <p:nvPr/>
        </p:nvSpPr>
        <p:spPr>
          <a:xfrm>
            <a:off x="6781800" y="4724400"/>
            <a:ext cx="381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Slide Number Placeholder 12"/>
          <p:cNvSpPr>
            <a:spLocks noGrp="1"/>
          </p:cNvSpPr>
          <p:nvPr>
            <p:ph type="sldNum" sz="quarter" idx="12"/>
          </p:nvPr>
        </p:nvSpPr>
        <p:spPr/>
        <p:txBody>
          <a:bodyPr/>
          <a:lstStyle/>
          <a:p>
            <a:fld id="{B6F15528-21DE-4FAA-801E-634DDDAF4B2B}" type="slidenum">
              <a:rPr lang="en-US" smtClean="0"/>
              <a:pPr/>
              <a:t>11</a:t>
            </a:fld>
            <a:endParaRPr lang="en-US"/>
          </a:p>
        </p:txBody>
      </p:sp>
      <p:sp>
        <p:nvSpPr>
          <p:cNvPr id="14" name="Footer Placeholder 13"/>
          <p:cNvSpPr>
            <a:spLocks noGrp="1"/>
          </p:cNvSpPr>
          <p:nvPr>
            <p:ph type="ftr" sz="quarter" idx="11"/>
          </p:nvPr>
        </p:nvSpPr>
        <p:spPr>
          <a:xfrm>
            <a:off x="838200" y="6356350"/>
            <a:ext cx="7391400" cy="365125"/>
          </a:xfrm>
        </p:spPr>
        <p:txBody>
          <a:bodyPr/>
          <a:lstStyle/>
          <a:p>
            <a:pPr algn="ctr"/>
            <a:r>
              <a:rPr lang="it-IT" smtClean="0"/>
              <a:t>Dr. Aisha Fatmi  Associate Professor AIH, NSN PG College ,Lucknow </a:t>
            </a:r>
            <a:endParaRPr lang="en-US" dirty="0"/>
          </a:p>
        </p:txBody>
      </p:sp>
      <p:sp>
        <p:nvSpPr>
          <p:cNvPr id="15" name="Rectangle 14"/>
          <p:cNvSpPr/>
          <p:nvPr/>
        </p:nvSpPr>
        <p:spPr>
          <a:xfrm>
            <a:off x="304800" y="5715000"/>
            <a:ext cx="1066800" cy="338554"/>
          </a:xfrm>
          <a:prstGeom prst="rect">
            <a:avLst/>
          </a:prstGeom>
        </p:spPr>
        <p:txBody>
          <a:bodyPr wrap="square">
            <a:spAutoFit/>
          </a:bodyPr>
          <a:lstStyle/>
          <a:p>
            <a:r>
              <a:rPr lang="en-US" sz="800" dirty="0" smtClean="0">
                <a:hlinkClick r:id="rId3"/>
              </a:rPr>
              <a:t>https://en.wikipedia.org/wiki/Bharhut</a:t>
            </a:r>
            <a:endParaRPr lang="en-US" sz="800" dirty="0"/>
          </a:p>
        </p:txBody>
      </p:sp>
      <p:pic>
        <p:nvPicPr>
          <p:cNvPr id="4098" name="Picture 2" descr="C:\Users\Helal\Downloads\220px-Bharhut-stupa.jpg"/>
          <p:cNvPicPr>
            <a:picLocks noChangeAspect="1" noChangeArrowheads="1"/>
          </p:cNvPicPr>
          <p:nvPr/>
        </p:nvPicPr>
        <p:blipFill>
          <a:blip r:embed="rId4"/>
          <a:srcRect/>
          <a:stretch>
            <a:fillRect/>
          </a:stretch>
        </p:blipFill>
        <p:spPr bwMode="auto">
          <a:xfrm>
            <a:off x="152400" y="3505200"/>
            <a:ext cx="1498600" cy="2209800"/>
          </a:xfrm>
          <a:prstGeom prst="rect">
            <a:avLst/>
          </a:prstGeom>
          <a:noFill/>
        </p:spPr>
      </p:pic>
      <p:pic>
        <p:nvPicPr>
          <p:cNvPr id="16" name="Picture 2" descr="C:\Users\Helal\Downloads\190px-Stupa_1,_Sanchi_02.jpg"/>
          <p:cNvPicPr>
            <a:picLocks noChangeAspect="1" noChangeArrowheads="1"/>
          </p:cNvPicPr>
          <p:nvPr/>
        </p:nvPicPr>
        <p:blipFill>
          <a:blip r:embed="rId5"/>
          <a:srcRect/>
          <a:stretch>
            <a:fillRect/>
          </a:stretch>
        </p:blipFill>
        <p:spPr bwMode="auto">
          <a:xfrm>
            <a:off x="2133600" y="3505200"/>
            <a:ext cx="1752600" cy="2057400"/>
          </a:xfrm>
          <a:prstGeom prst="rect">
            <a:avLst/>
          </a:prstGeom>
          <a:noFill/>
        </p:spPr>
      </p:pic>
      <p:sp>
        <p:nvSpPr>
          <p:cNvPr id="17" name="Rectangle 16"/>
          <p:cNvSpPr/>
          <p:nvPr/>
        </p:nvSpPr>
        <p:spPr>
          <a:xfrm>
            <a:off x="2057400" y="5715000"/>
            <a:ext cx="2285999" cy="215444"/>
          </a:xfrm>
          <a:prstGeom prst="rect">
            <a:avLst/>
          </a:prstGeom>
        </p:spPr>
        <p:txBody>
          <a:bodyPr wrap="square">
            <a:spAutoFit/>
          </a:bodyPr>
          <a:lstStyle/>
          <a:p>
            <a:r>
              <a:rPr lang="en-US" sz="800" dirty="0" err="1" smtClean="0">
                <a:solidFill>
                  <a:srgbClr val="FFFF66"/>
                </a:solidFill>
              </a:rPr>
              <a:t>en.wikipedia.org.wiki</a:t>
            </a:r>
            <a:r>
              <a:rPr lang="en-US" sz="800" dirty="0" smtClean="0">
                <a:solidFill>
                  <a:srgbClr val="FFFF66"/>
                </a:solidFill>
              </a:rPr>
              <a:t>/</a:t>
            </a:r>
            <a:r>
              <a:rPr lang="en-US" sz="800" dirty="0" err="1" smtClean="0">
                <a:solidFill>
                  <a:srgbClr val="FFFF66"/>
                </a:solidFill>
              </a:rPr>
              <a:t>stupa</a:t>
            </a:r>
            <a:endParaRPr lang="en-US" sz="800" dirty="0">
              <a:solidFill>
                <a:srgbClr val="FFFF66"/>
              </a:solidFill>
            </a:endParaRPr>
          </a:p>
        </p:txBody>
      </p:sp>
      <p:sp>
        <p:nvSpPr>
          <p:cNvPr id="18" name="Rectangle 17"/>
          <p:cNvSpPr/>
          <p:nvPr/>
        </p:nvSpPr>
        <p:spPr>
          <a:xfrm rot="10800000" flipV="1">
            <a:off x="4267200" y="5694029"/>
            <a:ext cx="2743200" cy="215444"/>
          </a:xfrm>
          <a:prstGeom prst="rect">
            <a:avLst/>
          </a:prstGeom>
        </p:spPr>
        <p:txBody>
          <a:bodyPr wrap="square">
            <a:spAutoFit/>
          </a:bodyPr>
          <a:lstStyle/>
          <a:p>
            <a:pPr>
              <a:buFont typeface="Arial" pitchFamily="34" charset="0"/>
              <a:buChar char="•"/>
            </a:pPr>
            <a:r>
              <a:rPr lang="en-US" sz="800" b="1" dirty="0" smtClean="0">
                <a:solidFill>
                  <a:srgbClr val="FF0000"/>
                </a:solidFill>
                <a:hlinkClick r:id="rId6"/>
              </a:rPr>
              <a:t>https://en.wikipedia.org/wiki/Dhamek_Stupa</a:t>
            </a:r>
            <a:endParaRPr lang="en-US" sz="800" b="1" dirty="0">
              <a:solidFill>
                <a:srgbClr val="FF0000"/>
              </a:solidFill>
            </a:endParaRPr>
          </a:p>
        </p:txBody>
      </p:sp>
      <p:pic>
        <p:nvPicPr>
          <p:cNvPr id="4099" name="Picture 3" descr="C:\Users\Helal\Downloads\220px-Mahabodhitemple.jpg"/>
          <p:cNvPicPr>
            <a:picLocks noChangeAspect="1" noChangeArrowheads="1"/>
          </p:cNvPicPr>
          <p:nvPr/>
        </p:nvPicPr>
        <p:blipFill>
          <a:blip r:embed="rId7"/>
          <a:srcRect/>
          <a:stretch>
            <a:fillRect/>
          </a:stretch>
        </p:blipFill>
        <p:spPr bwMode="auto">
          <a:xfrm>
            <a:off x="7162800" y="3581400"/>
            <a:ext cx="1524000" cy="2133600"/>
          </a:xfrm>
          <a:prstGeom prst="rect">
            <a:avLst/>
          </a:prstGeom>
          <a:noFill/>
        </p:spPr>
      </p:pic>
      <p:sp>
        <p:nvSpPr>
          <p:cNvPr id="21" name="Rectangle 20"/>
          <p:cNvSpPr/>
          <p:nvPr/>
        </p:nvSpPr>
        <p:spPr>
          <a:xfrm rot="10800000" flipV="1">
            <a:off x="6400799" y="5857359"/>
            <a:ext cx="2514599" cy="215444"/>
          </a:xfrm>
          <a:prstGeom prst="rect">
            <a:avLst/>
          </a:prstGeom>
        </p:spPr>
        <p:txBody>
          <a:bodyPr wrap="square">
            <a:spAutoFit/>
          </a:bodyPr>
          <a:lstStyle/>
          <a:p>
            <a:r>
              <a:rPr lang="en-US" sz="800" dirty="0" smtClean="0">
                <a:hlinkClick r:id="rId8"/>
              </a:rPr>
              <a:t>https://en.wikipedia.org/wiki/Mahabodhi_Temple</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229600" cy="1143000"/>
          </a:xfrm>
        </p:spPr>
        <p:txBody>
          <a:bodyPr>
            <a:normAutofit/>
          </a:bodyPr>
          <a:lstStyle/>
          <a:p>
            <a:r>
              <a:rPr lang="en-US" sz="3200" dirty="0" smtClean="0">
                <a:solidFill>
                  <a:srgbClr val="00B050"/>
                </a:solidFill>
              </a:rPr>
              <a:t>Construction</a:t>
            </a:r>
            <a:r>
              <a:rPr lang="en-US" sz="3200" dirty="0" smtClean="0"/>
              <a:t> </a:t>
            </a:r>
            <a:r>
              <a:rPr lang="en-US" sz="3200" dirty="0" smtClean="0">
                <a:solidFill>
                  <a:srgbClr val="00B050"/>
                </a:solidFill>
              </a:rPr>
              <a:t>of a </a:t>
            </a:r>
            <a:r>
              <a:rPr lang="en-US" sz="3200" dirty="0" err="1" smtClean="0">
                <a:solidFill>
                  <a:srgbClr val="00B050"/>
                </a:solidFill>
              </a:rPr>
              <a:t>stupa</a:t>
            </a:r>
            <a:r>
              <a:rPr lang="en-US" sz="3200" dirty="0" smtClean="0">
                <a:solidFill>
                  <a:srgbClr val="00B050"/>
                </a:solidFill>
              </a:rPr>
              <a:t/>
            </a:r>
            <a:br>
              <a:rPr lang="en-US" sz="3200" dirty="0" smtClean="0">
                <a:solidFill>
                  <a:srgbClr val="00B050"/>
                </a:solidFill>
              </a:rPr>
            </a:br>
            <a:endParaRPr lang="en-IN" sz="3200" dirty="0"/>
          </a:p>
        </p:txBody>
      </p:sp>
      <p:sp>
        <p:nvSpPr>
          <p:cNvPr id="3" name="Content Placeholder 2"/>
          <p:cNvSpPr>
            <a:spLocks noGrp="1"/>
          </p:cNvSpPr>
          <p:nvPr>
            <p:ph sz="half" idx="1"/>
          </p:nvPr>
        </p:nvSpPr>
        <p:spPr/>
        <p:txBody>
          <a:bodyPr>
            <a:normAutofit lnSpcReduction="10000"/>
          </a:bodyPr>
          <a:lstStyle/>
          <a:p>
            <a:endParaRPr lang="en-US" sz="1400" dirty="0" smtClean="0">
              <a:latin typeface="+mj-lt"/>
            </a:endParaRPr>
          </a:p>
          <a:p>
            <a:r>
              <a:rPr lang="en-US" sz="1400" dirty="0" smtClean="0">
                <a:latin typeface="+mj-lt"/>
              </a:rPr>
              <a:t> Society  took it as hilarious and festive  event </a:t>
            </a:r>
          </a:p>
          <a:p>
            <a:endParaRPr lang="en-US" sz="1400" dirty="0" smtClean="0">
              <a:latin typeface="+mj-lt"/>
            </a:endParaRPr>
          </a:p>
          <a:p>
            <a:r>
              <a:rPr lang="en-US" sz="1400" dirty="0" smtClean="0">
                <a:latin typeface="+mj-lt"/>
              </a:rPr>
              <a:t>The king took great interest </a:t>
            </a:r>
          </a:p>
          <a:p>
            <a:endParaRPr lang="en-US" sz="1400" dirty="0" smtClean="0">
              <a:latin typeface="+mj-lt"/>
            </a:endParaRPr>
          </a:p>
          <a:p>
            <a:r>
              <a:rPr lang="en-US" sz="1400" dirty="0" smtClean="0">
                <a:latin typeface="+mj-lt"/>
              </a:rPr>
              <a:t>Large </a:t>
            </a:r>
            <a:r>
              <a:rPr lang="en-US" sz="1400" dirty="0" err="1" smtClean="0">
                <a:latin typeface="+mj-lt"/>
              </a:rPr>
              <a:t>stupa</a:t>
            </a:r>
            <a:r>
              <a:rPr lang="en-US" sz="1400" dirty="0" smtClean="0">
                <a:latin typeface="+mj-lt"/>
              </a:rPr>
              <a:t> called </a:t>
            </a:r>
            <a:r>
              <a:rPr lang="en-US" sz="1400" dirty="0" err="1" smtClean="0">
                <a:latin typeface="+mj-lt"/>
              </a:rPr>
              <a:t>mahachaitiya</a:t>
            </a:r>
            <a:r>
              <a:rPr lang="en-US" sz="1400" dirty="0" smtClean="0">
                <a:latin typeface="+mj-lt"/>
              </a:rPr>
              <a:t> or </a:t>
            </a:r>
            <a:r>
              <a:rPr lang="en-US" sz="1400" dirty="0" err="1" smtClean="0">
                <a:latin typeface="+mj-lt"/>
              </a:rPr>
              <a:t>maha</a:t>
            </a:r>
            <a:r>
              <a:rPr lang="en-US" sz="1400" dirty="0" smtClean="0">
                <a:latin typeface="+mj-lt"/>
              </a:rPr>
              <a:t> </a:t>
            </a:r>
            <a:r>
              <a:rPr lang="en-US" sz="1400" dirty="0" err="1" smtClean="0">
                <a:latin typeface="+mj-lt"/>
              </a:rPr>
              <a:t>stupa</a:t>
            </a:r>
            <a:endParaRPr lang="en-US" sz="1400" dirty="0" smtClean="0">
              <a:latin typeface="+mj-lt"/>
            </a:endParaRPr>
          </a:p>
          <a:p>
            <a:endParaRPr lang="en-US" sz="1400" dirty="0" smtClean="0">
              <a:latin typeface="+mj-lt"/>
            </a:endParaRPr>
          </a:p>
          <a:p>
            <a:r>
              <a:rPr lang="en-US" sz="1400" dirty="0" err="1" smtClean="0">
                <a:latin typeface="+mj-lt"/>
              </a:rPr>
              <a:t>Thupkamma-stupa</a:t>
            </a:r>
            <a:r>
              <a:rPr lang="en-US" sz="1400" dirty="0" smtClean="0">
                <a:latin typeface="+mj-lt"/>
              </a:rPr>
              <a:t> karma =construction</a:t>
            </a:r>
          </a:p>
          <a:p>
            <a:endParaRPr lang="en-US" sz="1400" dirty="0" smtClean="0">
              <a:latin typeface="+mj-lt"/>
            </a:endParaRPr>
          </a:p>
          <a:p>
            <a:r>
              <a:rPr lang="en-US" sz="1400" dirty="0" err="1" smtClean="0">
                <a:latin typeface="+mj-lt"/>
              </a:rPr>
              <a:t>Kammadhithdhayak-karmadhishthapak</a:t>
            </a:r>
            <a:r>
              <a:rPr lang="en-US" sz="1400" dirty="0" smtClean="0">
                <a:latin typeface="+mj-lt"/>
              </a:rPr>
              <a:t>=the one who construct the </a:t>
            </a:r>
            <a:r>
              <a:rPr lang="en-US" sz="1400" dirty="0" err="1" smtClean="0">
                <a:latin typeface="+mj-lt"/>
              </a:rPr>
              <a:t>stupa</a:t>
            </a:r>
            <a:endParaRPr lang="en-US" sz="1400" dirty="0" smtClean="0">
              <a:latin typeface="+mj-lt"/>
            </a:endParaRPr>
          </a:p>
          <a:p>
            <a:endParaRPr lang="en-US" sz="1400" dirty="0" smtClean="0">
              <a:latin typeface="+mj-lt"/>
            </a:endParaRPr>
          </a:p>
          <a:p>
            <a:r>
              <a:rPr lang="en-US" sz="1400" dirty="0" err="1" smtClean="0">
                <a:latin typeface="+mj-lt"/>
              </a:rPr>
              <a:t>Thupatthan-stupasthan</a:t>
            </a:r>
            <a:r>
              <a:rPr lang="en-US" sz="1400" dirty="0" smtClean="0">
                <a:latin typeface="+mj-lt"/>
              </a:rPr>
              <a:t> =the place where </a:t>
            </a:r>
            <a:r>
              <a:rPr lang="en-US" sz="1400" dirty="0" err="1" smtClean="0">
                <a:latin typeface="+mj-lt"/>
              </a:rPr>
              <a:t>stupa</a:t>
            </a:r>
            <a:r>
              <a:rPr lang="en-US" sz="1400" dirty="0" smtClean="0">
                <a:latin typeface="+mj-lt"/>
              </a:rPr>
              <a:t> was going to construct or is constructed</a:t>
            </a:r>
          </a:p>
          <a:p>
            <a:endParaRPr lang="en-US" sz="1400" dirty="0" smtClean="0">
              <a:latin typeface="+mj-lt"/>
            </a:endParaRPr>
          </a:p>
          <a:p>
            <a:r>
              <a:rPr lang="en-US" sz="1400" dirty="0" err="1" smtClean="0">
                <a:latin typeface="+mj-lt"/>
              </a:rPr>
              <a:t>Shilathupa-shilastupa</a:t>
            </a:r>
            <a:r>
              <a:rPr lang="en-US" sz="1400" dirty="0" smtClean="0">
                <a:latin typeface="+mj-lt"/>
              </a:rPr>
              <a:t>= </a:t>
            </a:r>
            <a:r>
              <a:rPr lang="en-US" sz="1400" dirty="0" err="1" smtClean="0">
                <a:latin typeface="+mj-lt"/>
              </a:rPr>
              <a:t>rockcut</a:t>
            </a:r>
            <a:r>
              <a:rPr lang="en-US" sz="1400" dirty="0" smtClean="0">
                <a:latin typeface="+mj-lt"/>
              </a:rPr>
              <a:t> </a:t>
            </a:r>
            <a:r>
              <a:rPr lang="en-US" sz="1400" dirty="0" err="1" smtClean="0">
                <a:latin typeface="+mj-lt"/>
              </a:rPr>
              <a:t>stupa</a:t>
            </a:r>
            <a:endParaRPr lang="en-US" sz="1400" dirty="0" smtClean="0">
              <a:latin typeface="+mj-lt"/>
            </a:endParaRPr>
          </a:p>
          <a:p>
            <a:pPr>
              <a:buNone/>
            </a:pPr>
            <a:endParaRPr lang="en-US" sz="1400" dirty="0" smtClean="0">
              <a:latin typeface="+mj-lt"/>
            </a:endParaRPr>
          </a:p>
          <a:p>
            <a:r>
              <a:rPr lang="en-US" sz="1400" dirty="0" err="1" smtClean="0">
                <a:latin typeface="+mj-lt"/>
              </a:rPr>
              <a:t>Alpe</a:t>
            </a:r>
            <a:r>
              <a:rPr lang="en-US" sz="1400" dirty="0" smtClean="0">
                <a:latin typeface="+mj-lt"/>
              </a:rPr>
              <a:t> </a:t>
            </a:r>
            <a:r>
              <a:rPr lang="en-US" sz="1400" dirty="0" err="1" smtClean="0">
                <a:latin typeface="+mj-lt"/>
              </a:rPr>
              <a:t>shakhya</a:t>
            </a:r>
            <a:r>
              <a:rPr lang="en-US" sz="1400" dirty="0" smtClean="0">
                <a:latin typeface="+mj-lt"/>
              </a:rPr>
              <a:t>  and </a:t>
            </a:r>
            <a:r>
              <a:rPr lang="en-US" sz="1400" dirty="0" err="1" smtClean="0">
                <a:latin typeface="+mj-lt"/>
              </a:rPr>
              <a:t>mahe</a:t>
            </a:r>
            <a:r>
              <a:rPr lang="en-US" sz="1400" dirty="0" smtClean="0">
                <a:latin typeface="+mj-lt"/>
              </a:rPr>
              <a:t> </a:t>
            </a:r>
            <a:r>
              <a:rPr lang="en-US" sz="1400" dirty="0" err="1" smtClean="0">
                <a:latin typeface="+mj-lt"/>
              </a:rPr>
              <a:t>shakhya</a:t>
            </a:r>
            <a:endParaRPr lang="en-US" sz="1400" dirty="0" smtClean="0">
              <a:latin typeface="+mj-lt"/>
            </a:endParaRPr>
          </a:p>
          <a:p>
            <a:endParaRPr lang="en-IN" sz="1400" dirty="0">
              <a:latin typeface="+mj-lt"/>
            </a:endParaRPr>
          </a:p>
        </p:txBody>
      </p:sp>
      <p:sp>
        <p:nvSpPr>
          <p:cNvPr id="10" name="Content Placeholder 9"/>
          <p:cNvSpPr>
            <a:spLocks noGrp="1"/>
          </p:cNvSpPr>
          <p:nvPr>
            <p:ph sz="half" idx="2"/>
          </p:nvPr>
        </p:nvSpPr>
        <p:spPr>
          <a:xfrm>
            <a:off x="4648200" y="1920085"/>
            <a:ext cx="2438400" cy="2042315"/>
          </a:xfrm>
        </p:spPr>
        <p:txBody>
          <a:bodyPr>
            <a:normAutofit lnSpcReduction="10000"/>
          </a:bodyPr>
          <a:lstStyle/>
          <a:p>
            <a:endParaRPr lang="en-US" dirty="0"/>
          </a:p>
        </p:txBody>
      </p:sp>
      <p:sp>
        <p:nvSpPr>
          <p:cNvPr id="7" name="Footer Placeholder 6"/>
          <p:cNvSpPr>
            <a:spLocks noGrp="1"/>
          </p:cNvSpPr>
          <p:nvPr>
            <p:ph type="ftr" sz="quarter" idx="11"/>
          </p:nvPr>
        </p:nvSpPr>
        <p:spPr>
          <a:xfrm>
            <a:off x="2209800" y="6356350"/>
            <a:ext cx="4648200" cy="365125"/>
          </a:xfrm>
        </p:spPr>
        <p:txBody>
          <a:bodyPr/>
          <a:lstStyle/>
          <a:p>
            <a:pPr algn="ctr"/>
            <a:r>
              <a:rPr lang="it-IT" dirty="0" smtClean="0"/>
              <a:t>Dr. Aisha Fatmi  Associate Professor AIH, NSN PG College ,Lucknow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pic>
        <p:nvPicPr>
          <p:cNvPr id="6146" name="Picture 2" descr="C:\Users\Helal\Downloads\e7e5f5e0aa53dc0e9e772b2055aa5892.jpg"/>
          <p:cNvPicPr>
            <a:picLocks noChangeAspect="1" noChangeArrowheads="1"/>
          </p:cNvPicPr>
          <p:nvPr/>
        </p:nvPicPr>
        <p:blipFill>
          <a:blip r:embed="rId3"/>
          <a:srcRect/>
          <a:stretch>
            <a:fillRect/>
          </a:stretch>
        </p:blipFill>
        <p:spPr bwMode="auto">
          <a:xfrm>
            <a:off x="4419600" y="956440"/>
            <a:ext cx="4038600" cy="5291960"/>
          </a:xfrm>
          <a:prstGeom prst="rect">
            <a:avLst/>
          </a:prstGeom>
          <a:noFill/>
        </p:spPr>
      </p:pic>
      <p:sp>
        <p:nvSpPr>
          <p:cNvPr id="11" name="Rectangle 10"/>
          <p:cNvSpPr/>
          <p:nvPr/>
        </p:nvSpPr>
        <p:spPr>
          <a:xfrm>
            <a:off x="4419601" y="5943600"/>
            <a:ext cx="2438400" cy="230832"/>
          </a:xfrm>
          <a:prstGeom prst="rect">
            <a:avLst/>
          </a:prstGeom>
        </p:spPr>
        <p:txBody>
          <a:bodyPr wrap="square">
            <a:spAutoFit/>
          </a:bodyPr>
          <a:lstStyle/>
          <a:p>
            <a:r>
              <a:rPr lang="en-US" sz="900" dirty="0" smtClean="0">
                <a:hlinkClick r:id="rId4"/>
              </a:rPr>
              <a:t>https://app.emaze.com/@AQOTIIFC#2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sz="3200" dirty="0" smtClean="0"/>
              <a:t>Elements of a </a:t>
            </a:r>
            <a:r>
              <a:rPr lang="en-US" sz="3200" dirty="0" err="1" smtClean="0"/>
              <a:t>stupa</a:t>
            </a:r>
            <a:r>
              <a:rPr lang="en-US" sz="3200" dirty="0" smtClean="0"/>
              <a:t> </a:t>
            </a:r>
            <a:endParaRPr lang="en-IN" sz="3200" dirty="0"/>
          </a:p>
        </p:txBody>
      </p:sp>
      <p:graphicFrame>
        <p:nvGraphicFramePr>
          <p:cNvPr id="5" name="Content Placeholder 4"/>
          <p:cNvGraphicFramePr>
            <a:graphicFrameLocks noGrp="1"/>
          </p:cNvGraphicFramePr>
          <p:nvPr>
            <p:ph sz="half" idx="1"/>
          </p:nvPr>
        </p:nvGraphicFramePr>
        <p:xfrm>
          <a:off x="0" y="1295400"/>
          <a:ext cx="4191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7" name="Footer Placeholder 6"/>
          <p:cNvSpPr>
            <a:spLocks noGrp="1"/>
          </p:cNvSpPr>
          <p:nvPr>
            <p:ph type="ftr" sz="quarter" idx="11"/>
          </p:nvPr>
        </p:nvSpPr>
        <p:spPr>
          <a:xfrm>
            <a:off x="2667000" y="6400800"/>
            <a:ext cx="4953000" cy="320675"/>
          </a:xfrm>
        </p:spPr>
        <p:txBody>
          <a:bodyPr/>
          <a:lstStyle/>
          <a:p>
            <a:pPr algn="ctr"/>
            <a:r>
              <a:rPr lang="it-IT" dirty="0" smtClean="0"/>
              <a:t>Dr. Aisha Fatmi  Associate Professor AIH, NSN PG College ,Lucknow </a:t>
            </a:r>
            <a:endParaRPr lang="en-US" dirty="0"/>
          </a:p>
        </p:txBody>
      </p:sp>
      <p:pic>
        <p:nvPicPr>
          <p:cNvPr id="7170" name="Picture 2" descr="C:\Users\Helal\Downloads\d70c149b2f5aaff1b64de0cc96d5d144.jpg"/>
          <p:cNvPicPr>
            <a:picLocks noGrp="1" noChangeAspect="1" noChangeArrowheads="1"/>
          </p:cNvPicPr>
          <p:nvPr>
            <p:ph sz="half" idx="2"/>
          </p:nvPr>
        </p:nvPicPr>
        <p:blipFill>
          <a:blip r:embed="rId6"/>
          <a:srcRect/>
          <a:stretch>
            <a:fillRect/>
          </a:stretch>
        </p:blipFill>
        <p:spPr bwMode="auto">
          <a:xfrm>
            <a:off x="4419600" y="762000"/>
            <a:ext cx="4724400" cy="5680357"/>
          </a:xfrm>
          <a:prstGeom prst="rect">
            <a:avLst/>
          </a:prstGeom>
          <a:noFill/>
        </p:spPr>
      </p:pic>
      <p:sp>
        <p:nvSpPr>
          <p:cNvPr id="11" name="Rectangle 10"/>
          <p:cNvSpPr/>
          <p:nvPr/>
        </p:nvSpPr>
        <p:spPr>
          <a:xfrm>
            <a:off x="5638800" y="5943600"/>
            <a:ext cx="2577615" cy="230832"/>
          </a:xfrm>
          <a:prstGeom prst="rect">
            <a:avLst/>
          </a:prstGeom>
        </p:spPr>
        <p:txBody>
          <a:bodyPr wrap="square">
            <a:spAutoFit/>
          </a:bodyPr>
          <a:lstStyle/>
          <a:p>
            <a:r>
              <a:rPr lang="en-US" sz="900" dirty="0" smtClean="0">
                <a:solidFill>
                  <a:srgbClr val="00B050"/>
                </a:solidFill>
                <a:hlinkClick r:id="rId7"/>
              </a:rPr>
              <a:t>https://app.emaze.com/@AQOTIIFC#4</a:t>
            </a:r>
            <a:endParaRPr lang="en-US" sz="900" dirty="0">
              <a:solidFill>
                <a:srgbClr val="00B05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743712"/>
          </a:xfrm>
        </p:spPr>
        <p:txBody>
          <a:bodyPr>
            <a:normAutofit fontScale="90000"/>
          </a:bodyPr>
          <a:lstStyle/>
          <a:p>
            <a:r>
              <a:rPr lang="en-US" dirty="0" smtClean="0"/>
              <a:t>Structure…..</a:t>
            </a:r>
            <a:endParaRPr lang="en-IN" dirty="0"/>
          </a:p>
        </p:txBody>
      </p:sp>
      <p:pic>
        <p:nvPicPr>
          <p:cNvPr id="4" name="Picture 2" descr="C:\Users\abc\Desktop\document-2.png"/>
          <p:cNvPicPr>
            <a:picLocks noGrp="1" noChangeAspect="1" noChangeArrowheads="1"/>
          </p:cNvPicPr>
          <p:nvPr>
            <p:ph idx="1"/>
          </p:nvPr>
        </p:nvPicPr>
        <p:blipFill>
          <a:blip r:embed="rId2"/>
          <a:srcRect l="11116" t="25938" r="8337" b="8152"/>
          <a:stretch>
            <a:fillRect/>
          </a:stretch>
        </p:blipFill>
        <p:spPr bwMode="auto">
          <a:xfrm>
            <a:off x="1447800" y="1586143"/>
            <a:ext cx="6400800" cy="4662257"/>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6" name="Footer Placeholder 5"/>
          <p:cNvSpPr>
            <a:spLocks noGrp="1"/>
          </p:cNvSpPr>
          <p:nvPr>
            <p:ph type="ftr" sz="quarter" idx="11"/>
          </p:nvPr>
        </p:nvSpPr>
        <p:spPr>
          <a:xfrm>
            <a:off x="2667000" y="6356350"/>
            <a:ext cx="4495800" cy="365125"/>
          </a:xfrm>
        </p:spPr>
        <p:txBody>
          <a:bodyPr/>
          <a:lstStyle/>
          <a:p>
            <a:pPr algn="ctr"/>
            <a:r>
              <a:rPr lang="it-IT" dirty="0" smtClean="0"/>
              <a:t>Dr. Aisha Fatmi  Associate Professor AIH, NSN PG College ,Lucknow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bc\Desktop\2 evolution of stupa.jpg"/>
          <p:cNvPicPr>
            <a:picLocks noChangeAspect="1" noChangeArrowheads="1"/>
          </p:cNvPicPr>
          <p:nvPr/>
        </p:nvPicPr>
        <p:blipFill>
          <a:blip r:embed="rId3"/>
          <a:srcRect/>
          <a:stretch>
            <a:fillRect/>
          </a:stretch>
        </p:blipFill>
        <p:spPr bwMode="auto">
          <a:xfrm>
            <a:off x="304800" y="1219200"/>
            <a:ext cx="4114800" cy="46482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6" name="Footer Placeholder 5"/>
          <p:cNvSpPr>
            <a:spLocks noGrp="1"/>
          </p:cNvSpPr>
          <p:nvPr>
            <p:ph type="ftr" sz="quarter" idx="11"/>
          </p:nvPr>
        </p:nvSpPr>
        <p:spPr>
          <a:xfrm>
            <a:off x="1828800" y="6356350"/>
            <a:ext cx="4876800" cy="365125"/>
          </a:xfrm>
        </p:spPr>
        <p:txBody>
          <a:bodyPr/>
          <a:lstStyle/>
          <a:p>
            <a:pPr algn="ctr"/>
            <a:r>
              <a:rPr lang="it-IT" dirty="0" smtClean="0"/>
              <a:t>Dr. Aisha Fatmi  Associate Professor AIH, NSN PG College ,Lucknow </a:t>
            </a:r>
            <a:endParaRPr lang="en-US" dirty="0"/>
          </a:p>
        </p:txBody>
      </p:sp>
      <p:pic>
        <p:nvPicPr>
          <p:cNvPr id="5122" name="Picture 2" descr="C:\Users\Helal\Downloads\a34b6b8c748a53f88869725f7e2d7dc8.jpg"/>
          <p:cNvPicPr>
            <a:picLocks noChangeAspect="1" noChangeArrowheads="1"/>
          </p:cNvPicPr>
          <p:nvPr/>
        </p:nvPicPr>
        <p:blipFill>
          <a:blip r:embed="rId4"/>
          <a:srcRect/>
          <a:stretch>
            <a:fillRect/>
          </a:stretch>
        </p:blipFill>
        <p:spPr bwMode="auto">
          <a:xfrm>
            <a:off x="4876800" y="1295400"/>
            <a:ext cx="3962400" cy="4314825"/>
          </a:xfrm>
          <a:prstGeom prst="rect">
            <a:avLst/>
          </a:prstGeom>
          <a:noFill/>
        </p:spPr>
      </p:pic>
      <p:sp>
        <p:nvSpPr>
          <p:cNvPr id="8" name="Rectangle 7"/>
          <p:cNvSpPr/>
          <p:nvPr/>
        </p:nvSpPr>
        <p:spPr>
          <a:xfrm>
            <a:off x="4953000" y="5715000"/>
            <a:ext cx="4191000" cy="228600"/>
          </a:xfrm>
          <a:prstGeom prst="rect">
            <a:avLst/>
          </a:prstGeom>
        </p:spPr>
        <p:txBody>
          <a:bodyPr wrap="square">
            <a:spAutoFit/>
          </a:bodyPr>
          <a:lstStyle/>
          <a:p>
            <a:r>
              <a:rPr lang="en-US" sz="900" dirty="0" smtClean="0">
                <a:hlinkClick r:id="rId5"/>
              </a:rPr>
              <a:t>https://www.clearias.com/post-mauryan-art-architecture/</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1000"/>
          </a:xfrm>
        </p:spPr>
        <p:txBody>
          <a:bodyPr>
            <a:normAutofit/>
          </a:bodyPr>
          <a:lstStyle/>
          <a:p>
            <a:endParaRPr lang="en-IN" sz="1400" dirty="0"/>
          </a:p>
        </p:txBody>
      </p:sp>
      <p:sp>
        <p:nvSpPr>
          <p:cNvPr id="3" name="Content Placeholder 2"/>
          <p:cNvSpPr>
            <a:spLocks noGrp="1"/>
          </p:cNvSpPr>
          <p:nvPr>
            <p:ph idx="1"/>
          </p:nvPr>
        </p:nvSpPr>
        <p:spPr>
          <a:xfrm>
            <a:off x="304800" y="914400"/>
            <a:ext cx="8610600" cy="5715000"/>
          </a:xfrm>
        </p:spPr>
        <p:txBody>
          <a:bodyPr>
            <a:normAutofit/>
          </a:bodyPr>
          <a:lstStyle/>
          <a:p>
            <a:r>
              <a:rPr lang="en-US" sz="1400" dirty="0" err="1" smtClean="0"/>
              <a:t>Hinayana</a:t>
            </a:r>
            <a:r>
              <a:rPr lang="en-US" sz="1400" dirty="0" smtClean="0"/>
              <a:t> or Early  phase (c 400BC-250AD)</a:t>
            </a:r>
          </a:p>
          <a:p>
            <a:r>
              <a:rPr lang="en-US" sz="1400" dirty="0" smtClean="0"/>
              <a:t>Mahayana or later phase(c251AD-700AD)</a:t>
            </a:r>
            <a:endParaRPr lang="en-IN" sz="1400" dirty="0"/>
          </a:p>
        </p:txBody>
      </p:sp>
      <p:pic>
        <p:nvPicPr>
          <p:cNvPr id="2050" name="Picture 2" descr="C:\Users\abc\Desktop\evolution of stupa.jpg"/>
          <p:cNvPicPr>
            <a:picLocks noChangeAspect="1" noChangeArrowheads="1"/>
          </p:cNvPicPr>
          <p:nvPr/>
        </p:nvPicPr>
        <p:blipFill>
          <a:blip r:embed="rId2"/>
          <a:stretch>
            <a:fillRect/>
          </a:stretch>
        </p:blipFill>
        <p:spPr bwMode="auto">
          <a:xfrm>
            <a:off x="381000" y="1524000"/>
            <a:ext cx="8493369" cy="4800600"/>
          </a:xfrm>
          <a:prstGeom prst="rect">
            <a:avLst/>
          </a:prstGeom>
          <a:noFill/>
          <a:ln>
            <a:noFill/>
          </a:ln>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Footer Placeholder 5"/>
          <p:cNvSpPr>
            <a:spLocks noGrp="1"/>
          </p:cNvSpPr>
          <p:nvPr>
            <p:ph type="ftr" sz="quarter" idx="11"/>
          </p:nvPr>
        </p:nvSpPr>
        <p:spPr>
          <a:xfrm>
            <a:off x="2667000" y="6356350"/>
            <a:ext cx="4800600" cy="365125"/>
          </a:xfrm>
        </p:spPr>
        <p:txBody>
          <a:bodyPr/>
          <a:lstStyle/>
          <a:p>
            <a:pPr algn="ctr"/>
            <a:r>
              <a:rPr lang="it-IT" dirty="0" smtClean="0"/>
              <a:t>Dr. Aisha Fatmi  Associate Professor AIH, NSN PG College ,Lucknow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  Sculptures</a:t>
            </a:r>
            <a:endParaRPr lang="en-IN" dirty="0"/>
          </a:p>
        </p:txBody>
      </p:sp>
      <p:sp>
        <p:nvSpPr>
          <p:cNvPr id="3" name="Content Placeholder 2"/>
          <p:cNvSpPr>
            <a:spLocks noGrp="1"/>
          </p:cNvSpPr>
          <p:nvPr>
            <p:ph sz="quarter" idx="1"/>
          </p:nvPr>
        </p:nvSpPr>
        <p:spPr>
          <a:xfrm>
            <a:off x="612648" y="1600200"/>
            <a:ext cx="8302752" cy="5029200"/>
          </a:xfrm>
        </p:spPr>
        <p:txBody>
          <a:bodyPr/>
          <a:lstStyle/>
          <a:p>
            <a:r>
              <a:rPr lang="en-US" sz="1600" dirty="0" smtClean="0"/>
              <a:t> </a:t>
            </a:r>
            <a:r>
              <a:rPr lang="en-US" sz="1600" dirty="0" err="1" smtClean="0"/>
              <a:t>Vedikas</a:t>
            </a:r>
            <a:r>
              <a:rPr lang="en-US" sz="1600" dirty="0" smtClean="0"/>
              <a:t> and </a:t>
            </a:r>
            <a:r>
              <a:rPr lang="en-US" sz="1600" dirty="0" err="1" smtClean="0"/>
              <a:t>toranas</a:t>
            </a:r>
            <a:r>
              <a:rPr lang="en-US" sz="1600" dirty="0" smtClean="0"/>
              <a:t> have  beautiful carvings</a:t>
            </a:r>
          </a:p>
          <a:p>
            <a:r>
              <a:rPr lang="en-US" sz="1600" dirty="0" smtClean="0"/>
              <a:t> Symbolic </a:t>
            </a:r>
            <a:r>
              <a:rPr lang="en-US" sz="1600" dirty="0" err="1" smtClean="0"/>
              <a:t>buddhist</a:t>
            </a:r>
            <a:r>
              <a:rPr lang="en-US" sz="1600" dirty="0" smtClean="0"/>
              <a:t> sculptures/Buddha in human form</a:t>
            </a:r>
          </a:p>
          <a:p>
            <a:r>
              <a:rPr lang="en-US" sz="1600" dirty="0" smtClean="0"/>
              <a:t>Historical events</a:t>
            </a:r>
          </a:p>
          <a:p>
            <a:r>
              <a:rPr lang="en-US" sz="1600" dirty="0" smtClean="0"/>
              <a:t>Flora and fauna</a:t>
            </a:r>
          </a:p>
          <a:p>
            <a:r>
              <a:rPr lang="en-US" sz="1600" dirty="0" err="1" smtClean="0"/>
              <a:t>Shalbhanjhikas</a:t>
            </a:r>
            <a:endParaRPr lang="en-US" sz="1600" dirty="0" smtClean="0"/>
          </a:p>
          <a:p>
            <a:r>
              <a:rPr lang="en-US" sz="1600" dirty="0" smtClean="0"/>
              <a:t>Demigods and goddesses</a:t>
            </a:r>
          </a:p>
          <a:p>
            <a:r>
              <a:rPr lang="en-US" sz="1600" dirty="0" err="1" smtClean="0"/>
              <a:t>Jataka</a:t>
            </a:r>
            <a:r>
              <a:rPr lang="en-US" sz="1600" dirty="0" smtClean="0"/>
              <a:t> tales</a:t>
            </a:r>
          </a:p>
          <a:p>
            <a:r>
              <a:rPr lang="en-US" sz="1600" dirty="0" smtClean="0"/>
              <a:t>Depiction of social life</a:t>
            </a:r>
          </a:p>
        </p:txBody>
      </p:sp>
      <p:pic>
        <p:nvPicPr>
          <p:cNvPr id="7170" name="Picture 2" descr="C:\Users\abc\Desktop\railing 2.jpg"/>
          <p:cNvPicPr>
            <a:picLocks noChangeAspect="1" noChangeArrowheads="1"/>
          </p:cNvPicPr>
          <p:nvPr/>
        </p:nvPicPr>
        <p:blipFill>
          <a:blip r:embed="rId3"/>
          <a:srcRect/>
          <a:stretch>
            <a:fillRect/>
          </a:stretch>
        </p:blipFill>
        <p:spPr bwMode="auto">
          <a:xfrm>
            <a:off x="609600" y="4191000"/>
            <a:ext cx="2819400" cy="1752600"/>
          </a:xfrm>
          <a:prstGeom prst="rect">
            <a:avLst/>
          </a:prstGeom>
          <a:noFill/>
        </p:spPr>
      </p:pic>
      <p:pic>
        <p:nvPicPr>
          <p:cNvPr id="8194" name="Picture 2"/>
          <p:cNvPicPr>
            <a:picLocks noChangeAspect="1" noChangeArrowheads="1"/>
          </p:cNvPicPr>
          <p:nvPr/>
        </p:nvPicPr>
        <p:blipFill>
          <a:blip r:embed="rId4"/>
          <a:srcRect/>
          <a:stretch>
            <a:fillRect/>
          </a:stretch>
        </p:blipFill>
        <p:spPr bwMode="auto">
          <a:xfrm>
            <a:off x="6019800" y="1447800"/>
            <a:ext cx="2743200" cy="2073088"/>
          </a:xfrm>
          <a:prstGeom prst="rect">
            <a:avLst/>
          </a:prstGeom>
          <a:noFill/>
          <a:ln w="9525">
            <a:noFill/>
            <a:miter lim="800000"/>
            <a:headEnd/>
            <a:tailEnd/>
          </a:ln>
          <a:effectLst/>
        </p:spPr>
      </p:pic>
      <p:pic>
        <p:nvPicPr>
          <p:cNvPr id="8195" name="Picture 3"/>
          <p:cNvPicPr>
            <a:picLocks noChangeAspect="1" noChangeArrowheads="1"/>
          </p:cNvPicPr>
          <p:nvPr/>
        </p:nvPicPr>
        <p:blipFill>
          <a:blip r:embed="rId5"/>
          <a:srcRect/>
          <a:stretch>
            <a:fillRect/>
          </a:stretch>
        </p:blipFill>
        <p:spPr bwMode="auto">
          <a:xfrm>
            <a:off x="4191000" y="3810000"/>
            <a:ext cx="2770328" cy="21336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a:p>
        </p:txBody>
      </p:sp>
      <p:sp>
        <p:nvSpPr>
          <p:cNvPr id="9" name="Footer Placeholder 8"/>
          <p:cNvSpPr>
            <a:spLocks noGrp="1"/>
          </p:cNvSpPr>
          <p:nvPr>
            <p:ph type="ftr" sz="quarter" idx="11"/>
          </p:nvPr>
        </p:nvSpPr>
        <p:spPr>
          <a:xfrm>
            <a:off x="2667000" y="6356350"/>
            <a:ext cx="4724400" cy="365125"/>
          </a:xfrm>
        </p:spPr>
        <p:txBody>
          <a:bodyPr/>
          <a:lstStyle/>
          <a:p>
            <a:r>
              <a:rPr lang="it-IT" dirty="0" smtClean="0"/>
              <a:t>Dr. Aisha Fatmi  Associate Professor AIH, NSN PG College ,Lucknow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Sculptures</a:t>
            </a:r>
            <a:endParaRPr lang="en-IN" dirty="0"/>
          </a:p>
        </p:txBody>
      </p:sp>
      <p:pic>
        <p:nvPicPr>
          <p:cNvPr id="5122" name="Picture 2"/>
          <p:cNvPicPr>
            <a:picLocks noGrp="1" noChangeAspect="1" noChangeArrowheads="1"/>
          </p:cNvPicPr>
          <p:nvPr>
            <p:ph idx="1"/>
          </p:nvPr>
        </p:nvPicPr>
        <p:blipFill>
          <a:blip r:embed="rId2"/>
          <a:srcRect/>
          <a:stretch>
            <a:fillRect/>
          </a:stretch>
        </p:blipFill>
        <p:spPr bwMode="auto">
          <a:xfrm>
            <a:off x="2286000" y="2209800"/>
            <a:ext cx="2133600" cy="18288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724400" y="2209800"/>
            <a:ext cx="2600325" cy="17526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429000" y="4267200"/>
            <a:ext cx="2647950" cy="19812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6248400" y="4343400"/>
            <a:ext cx="2657475" cy="1876425"/>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7620000" y="457200"/>
            <a:ext cx="762000" cy="3810000"/>
          </a:xfrm>
          <a:prstGeom prst="rect">
            <a:avLst/>
          </a:prstGeom>
          <a:noFill/>
          <a:ln w="9525">
            <a:noFill/>
            <a:miter lim="800000"/>
            <a:headEnd/>
            <a:tailEnd/>
          </a:ln>
          <a:effectLst/>
        </p:spPr>
      </p:pic>
      <p:pic>
        <p:nvPicPr>
          <p:cNvPr id="5127" name="Picture 7"/>
          <p:cNvPicPr>
            <a:picLocks noChangeAspect="1" noChangeArrowheads="1"/>
          </p:cNvPicPr>
          <p:nvPr/>
        </p:nvPicPr>
        <p:blipFill>
          <a:blip r:embed="rId7"/>
          <a:srcRect/>
          <a:stretch>
            <a:fillRect/>
          </a:stretch>
        </p:blipFill>
        <p:spPr bwMode="auto">
          <a:xfrm>
            <a:off x="304800" y="4343400"/>
            <a:ext cx="2667000" cy="1905000"/>
          </a:xfrm>
          <a:prstGeom prst="rect">
            <a:avLst/>
          </a:prstGeom>
          <a:noFill/>
          <a:ln w="9525">
            <a:noFill/>
            <a:miter lim="800000"/>
            <a:headEnd/>
            <a:tailEnd/>
          </a:ln>
          <a:effectLst/>
        </p:spPr>
      </p:pic>
      <p:pic>
        <p:nvPicPr>
          <p:cNvPr id="5128" name="Picture 8"/>
          <p:cNvPicPr>
            <a:picLocks noChangeAspect="1" noChangeArrowheads="1"/>
          </p:cNvPicPr>
          <p:nvPr/>
        </p:nvPicPr>
        <p:blipFill>
          <a:blip r:embed="rId8"/>
          <a:srcRect/>
          <a:stretch>
            <a:fillRect/>
          </a:stretch>
        </p:blipFill>
        <p:spPr bwMode="auto">
          <a:xfrm>
            <a:off x="304800" y="1981200"/>
            <a:ext cx="1600200" cy="2066925"/>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B6F15528-21DE-4FAA-801E-634DDDAF4B2B}" type="slidenum">
              <a:rPr lang="en-US" smtClean="0"/>
              <a:pPr/>
              <a:t>18</a:t>
            </a:fld>
            <a:endParaRPr lang="en-US"/>
          </a:p>
        </p:txBody>
      </p:sp>
      <p:sp>
        <p:nvSpPr>
          <p:cNvPr id="11" name="Footer Placeholder 10"/>
          <p:cNvSpPr>
            <a:spLocks noGrp="1"/>
          </p:cNvSpPr>
          <p:nvPr>
            <p:ph type="ftr" sz="quarter" idx="11"/>
          </p:nvPr>
        </p:nvSpPr>
        <p:spPr>
          <a:xfrm>
            <a:off x="2667000" y="6356350"/>
            <a:ext cx="4572000" cy="365125"/>
          </a:xfrm>
        </p:spPr>
        <p:txBody>
          <a:bodyPr/>
          <a:lstStyle/>
          <a:p>
            <a:pPr algn="ctr"/>
            <a:r>
              <a:rPr lang="it-IT" dirty="0" smtClean="0"/>
              <a:t>Dr. Aisha Fatmi  Associate Professor AIH, NSN PG College ,Lucknow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p:spPr>
        <p:txBody>
          <a:bodyPr>
            <a:normAutofit/>
          </a:bodyPr>
          <a:lstStyle/>
          <a:p>
            <a:r>
              <a:rPr lang="en-US" dirty="0" smtClean="0"/>
              <a:t>Symbolism</a:t>
            </a:r>
            <a:endParaRPr lang="en-IN" dirty="0"/>
          </a:p>
        </p:txBody>
      </p:sp>
      <p:sp>
        <p:nvSpPr>
          <p:cNvPr id="5" name="Content Placeholder 4"/>
          <p:cNvSpPr>
            <a:spLocks noGrp="1"/>
          </p:cNvSpPr>
          <p:nvPr>
            <p:ph sz="half" idx="2"/>
          </p:nvPr>
        </p:nvSpPr>
        <p:spPr>
          <a:xfrm>
            <a:off x="4648200" y="457200"/>
            <a:ext cx="4038600" cy="3733800"/>
          </a:xfrm>
        </p:spPr>
        <p:txBody>
          <a:bodyPr>
            <a:normAutofit/>
          </a:bodyPr>
          <a:lstStyle/>
          <a:p>
            <a:r>
              <a:rPr lang="en-US" sz="1400" dirty="0" smtClean="0"/>
              <a:t>The shape of the </a:t>
            </a:r>
            <a:r>
              <a:rPr lang="en-US" sz="1400" dirty="0" err="1" smtClean="0"/>
              <a:t>stupa</a:t>
            </a:r>
            <a:r>
              <a:rPr lang="en-US" sz="1400" dirty="0" smtClean="0"/>
              <a:t> represent the Buddha himself</a:t>
            </a:r>
          </a:p>
          <a:p>
            <a:r>
              <a:rPr lang="en-IN" sz="1400" dirty="0" smtClean="0"/>
              <a:t>crowned and sitting in meditation posture on a lion throne</a:t>
            </a:r>
          </a:p>
          <a:p>
            <a:r>
              <a:rPr lang="en-US" sz="1400" dirty="0" smtClean="0"/>
              <a:t>His crown is the top of the spire</a:t>
            </a:r>
          </a:p>
          <a:p>
            <a:r>
              <a:rPr lang="en-US" sz="1400" dirty="0" smtClean="0"/>
              <a:t>His head is the  square at the spire’s base</a:t>
            </a:r>
          </a:p>
          <a:p>
            <a:r>
              <a:rPr lang="en-US" sz="1400" dirty="0" smtClean="0"/>
              <a:t>His body is a vase shape </a:t>
            </a:r>
          </a:p>
          <a:p>
            <a:r>
              <a:rPr lang="en-US" sz="1400" dirty="0" smtClean="0"/>
              <a:t>His legs are the four steps of the lower terrace </a:t>
            </a:r>
          </a:p>
          <a:p>
            <a:r>
              <a:rPr lang="en-US" sz="1400" dirty="0" smtClean="0"/>
              <a:t>The base is his throne</a:t>
            </a:r>
            <a:endParaRPr lang="en-IN" sz="1400" dirty="0"/>
          </a:p>
        </p:txBody>
      </p:sp>
      <p:pic>
        <p:nvPicPr>
          <p:cNvPr id="6147" name="Picture 3" descr="C:\Users\abc\Desktop\buddhist symbols.png"/>
          <p:cNvPicPr>
            <a:picLocks noChangeAspect="1" noChangeArrowheads="1"/>
          </p:cNvPicPr>
          <p:nvPr/>
        </p:nvPicPr>
        <p:blipFill>
          <a:blip r:embed="rId2"/>
          <a:srcRect l="50498" t="24220" r="30950" b="51323"/>
          <a:stretch>
            <a:fillRect/>
          </a:stretch>
        </p:blipFill>
        <p:spPr bwMode="auto">
          <a:xfrm>
            <a:off x="5257800" y="2895600"/>
            <a:ext cx="3505200" cy="3581400"/>
          </a:xfrm>
          <a:prstGeom prst="rect">
            <a:avLst/>
          </a:prstGeom>
          <a:noFill/>
        </p:spPr>
      </p:pic>
      <p:pic>
        <p:nvPicPr>
          <p:cNvPr id="6148" name="Picture 4"/>
          <p:cNvPicPr>
            <a:picLocks noChangeAspect="1" noChangeArrowheads="1"/>
          </p:cNvPicPr>
          <p:nvPr/>
        </p:nvPicPr>
        <p:blipFill>
          <a:blip r:embed="rId3"/>
          <a:srcRect/>
          <a:stretch>
            <a:fillRect/>
          </a:stretch>
        </p:blipFill>
        <p:spPr bwMode="auto">
          <a:xfrm>
            <a:off x="685800" y="3962400"/>
            <a:ext cx="3733800" cy="22860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print"/>
          <a:srcRect/>
          <a:stretch>
            <a:fillRect/>
          </a:stretch>
        </p:blipFill>
        <p:spPr bwMode="auto">
          <a:xfrm>
            <a:off x="685800" y="1143000"/>
            <a:ext cx="3733800" cy="2666999"/>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
        <p:nvSpPr>
          <p:cNvPr id="8" name="Footer Placeholder 7"/>
          <p:cNvSpPr>
            <a:spLocks noGrp="1"/>
          </p:cNvSpPr>
          <p:nvPr>
            <p:ph type="ftr" sz="quarter" idx="11"/>
          </p:nvPr>
        </p:nvSpPr>
        <p:spPr>
          <a:xfrm>
            <a:off x="2667000" y="6356350"/>
            <a:ext cx="4800600" cy="365125"/>
          </a:xfrm>
        </p:spPr>
        <p:txBody>
          <a:bodyPr/>
          <a:lstStyle/>
          <a:p>
            <a:r>
              <a:rPr lang="it-IT" dirty="0" smtClean="0"/>
              <a:t>Dr. Aisha Fatmi  Associate Professor AIH, NSN PG College ,Lucknow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15312"/>
          </a:xfrm>
        </p:spPr>
        <p:txBody>
          <a:bodyPr>
            <a:normAutofit fontScale="90000"/>
          </a:bodyPr>
          <a:lstStyle/>
          <a:p>
            <a:r>
              <a:rPr lang="en-US" sz="4400" dirty="0" err="1" smtClean="0"/>
              <a:t>Stupa</a:t>
            </a:r>
            <a:r>
              <a:rPr lang="en-US" sz="4400" dirty="0" smtClean="0"/>
              <a:t> Architecture in Ancient India</a:t>
            </a:r>
            <a:br>
              <a:rPr lang="en-US" sz="4400" dirty="0" smtClean="0"/>
            </a:br>
            <a:r>
              <a:rPr lang="en-US" sz="4400" dirty="0" smtClean="0"/>
              <a:t>(</a:t>
            </a:r>
            <a:r>
              <a:rPr lang="en-US" sz="3600" dirty="0" smtClean="0"/>
              <a:t>Origin and Development</a:t>
            </a:r>
            <a:r>
              <a:rPr lang="en-US" sz="4800" dirty="0" smtClean="0"/>
              <a:t>)</a:t>
            </a:r>
            <a:br>
              <a:rPr lang="en-US" sz="4800" dirty="0" smtClean="0"/>
            </a:br>
            <a:endParaRPr lang="en-IN" dirty="0"/>
          </a:p>
        </p:txBody>
      </p:sp>
      <p:sp>
        <p:nvSpPr>
          <p:cNvPr id="3" name="Content Placeholder 2"/>
          <p:cNvSpPr>
            <a:spLocks noGrp="1"/>
          </p:cNvSpPr>
          <p:nvPr>
            <p:ph idx="1"/>
          </p:nvPr>
        </p:nvSpPr>
        <p:spPr>
          <a:xfrm>
            <a:off x="762000" y="4038600"/>
            <a:ext cx="1524000" cy="381000"/>
          </a:xfrm>
        </p:spPr>
        <p:txBody>
          <a:bodyPr>
            <a:normAutofit fontScale="70000" lnSpcReduction="20000"/>
          </a:bodyPr>
          <a:lstStyle/>
          <a:p>
            <a:pPr>
              <a:buNone/>
            </a:pPr>
            <a:r>
              <a:rPr lang="en-US" dirty="0" smtClean="0"/>
              <a:t>Disclaimer</a:t>
            </a:r>
            <a:endParaRPr lang="en-IN" dirty="0"/>
          </a:p>
        </p:txBody>
      </p:sp>
      <p:sp>
        <p:nvSpPr>
          <p:cNvPr id="4" name="Footer Placeholder 3"/>
          <p:cNvSpPr>
            <a:spLocks noGrp="1"/>
          </p:cNvSpPr>
          <p:nvPr>
            <p:ph type="ftr" sz="quarter" idx="11"/>
          </p:nvPr>
        </p:nvSpPr>
        <p:spPr>
          <a:xfrm>
            <a:off x="1295400" y="6356350"/>
            <a:ext cx="6324600" cy="365125"/>
          </a:xfrm>
        </p:spPr>
        <p:txBody>
          <a:bodyPr/>
          <a:lstStyle/>
          <a:p>
            <a:r>
              <a:rPr lang="it-IT" dirty="0" smtClean="0"/>
              <a:t>Dr. Aisha Fatmi  Associate Professor AIH, NSN PG College ,Lucknow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Rectangle 5"/>
          <p:cNvSpPr/>
          <p:nvPr/>
        </p:nvSpPr>
        <p:spPr>
          <a:xfrm>
            <a:off x="838200" y="4572000"/>
            <a:ext cx="7543800" cy="1569660"/>
          </a:xfrm>
          <a:prstGeom prst="rect">
            <a:avLst/>
          </a:prstGeom>
        </p:spPr>
        <p:txBody>
          <a:bodyPr wrap="square">
            <a:spAutoFit/>
          </a:bodyPr>
          <a:lstStyle/>
          <a:p>
            <a:pPr lvl="1" algn="ctr">
              <a:buNone/>
            </a:pPr>
            <a:r>
              <a:rPr lang="en-US" sz="1600" dirty="0" smtClean="0">
                <a:latin typeface="Times New Roman" pitchFamily="18" charset="0"/>
                <a:cs typeface="Times New Roman" pitchFamily="18" charset="0"/>
              </a:rPr>
              <a:t>The E-Content is exclusively meant for academic purposes and for enhancing teaching and learning. Any other use for economic/ Commercial purpose is strictly prohibited. The users of the content shall not distribute, disseminate or share it with anyone else and its use is restricted to advancement of individual knowledge. The information provided in this E-Content is developed from authentic references to the best of my knowledge. </a:t>
            </a:r>
            <a:endParaRPr lang="en-US" sz="1600" dirty="0">
              <a:latin typeface="Times New Roman" pitchFamily="18" charset="0"/>
              <a:cs typeface="Times New Roman" pitchFamily="18" charset="0"/>
            </a:endParaRPr>
          </a:p>
        </p:txBody>
      </p:sp>
      <p:pic>
        <p:nvPicPr>
          <p:cNvPr id="7" name="Picture 2" descr="college logo main"/>
          <p:cNvPicPr>
            <a:picLocks noChangeAspect="1" noChangeArrowheads="1"/>
          </p:cNvPicPr>
          <p:nvPr/>
        </p:nvPicPr>
        <p:blipFill>
          <a:blip r:embed="rId2"/>
          <a:srcRect/>
          <a:stretch>
            <a:fillRect/>
          </a:stretch>
        </p:blipFill>
        <p:spPr bwMode="auto">
          <a:xfrm>
            <a:off x="7010400" y="1752600"/>
            <a:ext cx="1676400" cy="1676400"/>
          </a:xfrm>
          <a:prstGeom prst="rect">
            <a:avLst/>
          </a:prstGeom>
          <a:noFill/>
          <a:ln w="9525" algn="in">
            <a:noFill/>
            <a:miter lim="800000"/>
            <a:headEnd/>
            <a:tailEnd/>
          </a:ln>
          <a:effectLst/>
        </p:spPr>
      </p:pic>
      <p:sp>
        <p:nvSpPr>
          <p:cNvPr id="8" name="Rectangle 7"/>
          <p:cNvSpPr/>
          <p:nvPr/>
        </p:nvSpPr>
        <p:spPr>
          <a:xfrm>
            <a:off x="609600" y="2362200"/>
            <a:ext cx="5867400" cy="1477328"/>
          </a:xfrm>
          <a:prstGeom prst="rect">
            <a:avLst/>
          </a:prstGeom>
        </p:spPr>
        <p:txBody>
          <a:bodyPr wrap="square">
            <a:spAutoFit/>
          </a:bodyPr>
          <a:lstStyle/>
          <a:p>
            <a:r>
              <a:rPr lang="en-US" dirty="0" smtClean="0"/>
              <a:t>Dr.  Aisha </a:t>
            </a:r>
            <a:r>
              <a:rPr lang="en-US" dirty="0" err="1" smtClean="0"/>
              <a:t>Fatmi</a:t>
            </a:r>
            <a:r>
              <a:rPr lang="en-US" dirty="0" smtClean="0"/>
              <a:t> </a:t>
            </a:r>
          </a:p>
          <a:p>
            <a:r>
              <a:rPr lang="en-US" dirty="0" smtClean="0"/>
              <a:t>Associate Professor ,AIH</a:t>
            </a:r>
          </a:p>
          <a:p>
            <a:r>
              <a:rPr lang="en-US" dirty="0" smtClean="0"/>
              <a:t>NSN PG College, </a:t>
            </a:r>
          </a:p>
          <a:p>
            <a:r>
              <a:rPr lang="en-US" dirty="0" err="1" smtClean="0"/>
              <a:t>Padmashree</a:t>
            </a:r>
            <a:r>
              <a:rPr lang="en-US" dirty="0" smtClean="0"/>
              <a:t> Mona </a:t>
            </a:r>
            <a:r>
              <a:rPr lang="en-US" dirty="0" err="1" smtClean="0"/>
              <a:t>Chandravati</a:t>
            </a:r>
            <a:r>
              <a:rPr lang="en-US" dirty="0" smtClean="0"/>
              <a:t> </a:t>
            </a:r>
            <a:r>
              <a:rPr lang="en-US" dirty="0" err="1" smtClean="0"/>
              <a:t>Marg</a:t>
            </a:r>
            <a:r>
              <a:rPr lang="en-US" dirty="0" smtClean="0"/>
              <a:t>, </a:t>
            </a:r>
          </a:p>
          <a:p>
            <a:r>
              <a:rPr lang="en-US" dirty="0" err="1" smtClean="0"/>
              <a:t>Qaiserbagh</a:t>
            </a:r>
            <a:r>
              <a:rPr lang="en-US" dirty="0" smtClean="0"/>
              <a:t>, </a:t>
            </a:r>
            <a:r>
              <a:rPr lang="en-US" dirty="0" err="1" smtClean="0"/>
              <a:t>Lucknow</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US" dirty="0" smtClean="0"/>
              <a:t>Types of </a:t>
            </a:r>
            <a:r>
              <a:rPr lang="en-US" dirty="0" err="1" smtClean="0"/>
              <a:t>stupas</a:t>
            </a:r>
            <a:endParaRPr lang="en-IN" dirty="0"/>
          </a:p>
        </p:txBody>
      </p:sp>
      <p:sp>
        <p:nvSpPr>
          <p:cNvPr id="3" name="Content Placeholder 2"/>
          <p:cNvSpPr>
            <a:spLocks noGrp="1"/>
          </p:cNvSpPr>
          <p:nvPr>
            <p:ph sz="half" idx="1"/>
          </p:nvPr>
        </p:nvSpPr>
        <p:spPr>
          <a:xfrm>
            <a:off x="457200" y="1524000"/>
            <a:ext cx="4038600" cy="4830925"/>
          </a:xfrm>
        </p:spPr>
        <p:txBody>
          <a:bodyPr>
            <a:normAutofit/>
          </a:bodyPr>
          <a:lstStyle/>
          <a:p>
            <a:r>
              <a:rPr lang="en-US" sz="1600" b="1" dirty="0" smtClean="0">
                <a:latin typeface="+mj-lt"/>
              </a:rPr>
              <a:t>Relic-  </a:t>
            </a:r>
            <a:r>
              <a:rPr lang="en-US" sz="1600" b="1" dirty="0" err="1" smtClean="0">
                <a:latin typeface="+mj-lt"/>
              </a:rPr>
              <a:t>Sharirik</a:t>
            </a:r>
            <a:r>
              <a:rPr lang="en-US" sz="1600" b="1" dirty="0" smtClean="0">
                <a:latin typeface="+mj-lt"/>
              </a:rPr>
              <a:t>-t</a:t>
            </a:r>
            <a:r>
              <a:rPr lang="en-US" sz="1600" dirty="0" smtClean="0">
                <a:latin typeface="+mj-lt"/>
              </a:rPr>
              <a:t>he relics of </a:t>
            </a:r>
            <a:r>
              <a:rPr lang="en-US" sz="1600" dirty="0" err="1" smtClean="0">
                <a:latin typeface="+mj-lt"/>
              </a:rPr>
              <a:t>buddha</a:t>
            </a:r>
            <a:r>
              <a:rPr lang="en-US" sz="1600" dirty="0" smtClean="0">
                <a:latin typeface="+mj-lt"/>
              </a:rPr>
              <a:t> and other religious persons are </a:t>
            </a:r>
            <a:r>
              <a:rPr lang="en-US" sz="1600" dirty="0" err="1" smtClean="0">
                <a:latin typeface="+mj-lt"/>
              </a:rPr>
              <a:t>burried</a:t>
            </a:r>
            <a:endParaRPr lang="en-US" sz="1600" dirty="0" smtClean="0">
              <a:latin typeface="+mj-lt"/>
            </a:endParaRPr>
          </a:p>
          <a:p>
            <a:endParaRPr lang="en-US" sz="1600" dirty="0" smtClean="0">
              <a:latin typeface="+mj-lt"/>
            </a:endParaRPr>
          </a:p>
          <a:p>
            <a:r>
              <a:rPr lang="en-US" sz="1600" b="1" dirty="0" smtClean="0">
                <a:latin typeface="+mj-lt"/>
              </a:rPr>
              <a:t>Object- </a:t>
            </a:r>
            <a:r>
              <a:rPr lang="en-US" sz="1600" b="1" dirty="0" err="1" smtClean="0">
                <a:latin typeface="+mj-lt"/>
              </a:rPr>
              <a:t>Paribhougik</a:t>
            </a:r>
            <a:r>
              <a:rPr lang="en-US" sz="1600" dirty="0" smtClean="0">
                <a:latin typeface="+mj-lt"/>
              </a:rPr>
              <a:t>-Objects belonging to </a:t>
            </a:r>
            <a:r>
              <a:rPr lang="en-US" sz="1600" dirty="0" err="1" smtClean="0">
                <a:latin typeface="+mj-lt"/>
              </a:rPr>
              <a:t>buddha</a:t>
            </a:r>
            <a:r>
              <a:rPr lang="en-US" sz="1600" dirty="0" smtClean="0">
                <a:latin typeface="+mj-lt"/>
              </a:rPr>
              <a:t> and his disciples are </a:t>
            </a:r>
            <a:r>
              <a:rPr lang="en-US" sz="1600" dirty="0" err="1" smtClean="0">
                <a:latin typeface="+mj-lt"/>
              </a:rPr>
              <a:t>burried</a:t>
            </a:r>
            <a:endParaRPr lang="en-US" sz="1600" dirty="0" smtClean="0">
              <a:latin typeface="+mj-lt"/>
            </a:endParaRPr>
          </a:p>
          <a:p>
            <a:endParaRPr lang="en-US" sz="1600" dirty="0" smtClean="0">
              <a:latin typeface="+mj-lt"/>
            </a:endParaRPr>
          </a:p>
          <a:p>
            <a:r>
              <a:rPr lang="en-US" sz="1600" b="1" dirty="0" smtClean="0">
                <a:latin typeface="+mj-lt"/>
              </a:rPr>
              <a:t>Commemorative –</a:t>
            </a:r>
            <a:r>
              <a:rPr lang="en-US" sz="1600" b="1" dirty="0" err="1" smtClean="0">
                <a:latin typeface="+mj-lt"/>
              </a:rPr>
              <a:t>Uddeshik</a:t>
            </a:r>
            <a:r>
              <a:rPr lang="en-US" sz="1600" b="1" dirty="0" smtClean="0">
                <a:latin typeface="+mj-lt"/>
              </a:rPr>
              <a:t>- </a:t>
            </a:r>
            <a:r>
              <a:rPr lang="en-US" sz="1600" dirty="0" smtClean="0">
                <a:latin typeface="+mj-lt"/>
              </a:rPr>
              <a:t>built to commemorate events of life of </a:t>
            </a:r>
            <a:r>
              <a:rPr lang="en-US" sz="1600" dirty="0" err="1" smtClean="0">
                <a:latin typeface="+mj-lt"/>
              </a:rPr>
              <a:t>buddha</a:t>
            </a:r>
            <a:r>
              <a:rPr lang="en-US" sz="1600" dirty="0" smtClean="0">
                <a:latin typeface="+mj-lt"/>
              </a:rPr>
              <a:t> and his disciples</a:t>
            </a:r>
          </a:p>
          <a:p>
            <a:endParaRPr lang="en-US" sz="1600" dirty="0" smtClean="0">
              <a:latin typeface="+mj-lt"/>
            </a:endParaRPr>
          </a:p>
          <a:p>
            <a:endParaRPr lang="en-US" sz="1600" dirty="0" smtClean="0">
              <a:latin typeface="+mj-lt"/>
            </a:endParaRPr>
          </a:p>
          <a:p>
            <a:pPr>
              <a:buNone/>
            </a:pPr>
            <a:endParaRPr lang="en-US" sz="1600" dirty="0" smtClean="0">
              <a:latin typeface="+mj-lt"/>
            </a:endParaRPr>
          </a:p>
          <a:p>
            <a:r>
              <a:rPr lang="en-US" sz="1600" b="1" dirty="0" smtClean="0">
                <a:latin typeface="+mj-lt"/>
              </a:rPr>
              <a:t>   Votive-</a:t>
            </a:r>
            <a:r>
              <a:rPr lang="en-US" sz="1600" b="1" dirty="0" err="1" smtClean="0">
                <a:latin typeface="+mj-lt"/>
              </a:rPr>
              <a:t>Sankalpit</a:t>
            </a:r>
            <a:r>
              <a:rPr lang="en-US" sz="1600" b="1" dirty="0" smtClean="0">
                <a:latin typeface="+mj-lt"/>
              </a:rPr>
              <a:t>-</a:t>
            </a:r>
            <a:r>
              <a:rPr lang="en-US" sz="1600" dirty="0" smtClean="0">
                <a:latin typeface="+mj-lt"/>
              </a:rPr>
              <a:t>built to commemorate visits or gain spiritual benefits.    </a:t>
            </a:r>
          </a:p>
          <a:p>
            <a:endParaRPr lang="en-US" sz="1600" dirty="0" smtClean="0">
              <a:latin typeface="+mj-lt"/>
            </a:endParaRPr>
          </a:p>
          <a:p>
            <a:pPr>
              <a:buNone/>
            </a:pPr>
            <a:r>
              <a:rPr lang="en-US" sz="1600" dirty="0" smtClean="0">
                <a:latin typeface="+mj-lt"/>
              </a:rPr>
              <a:t>                                                            </a:t>
            </a:r>
            <a:endParaRPr lang="en-IN" sz="1600" dirty="0">
              <a:latin typeface="+mj-lt"/>
            </a:endParaRPr>
          </a:p>
        </p:txBody>
      </p:sp>
      <p:pic>
        <p:nvPicPr>
          <p:cNvPr id="3074" name="Picture 2"/>
          <p:cNvPicPr>
            <a:picLocks noGrp="1" noChangeAspect="1" noChangeArrowheads="1"/>
          </p:cNvPicPr>
          <p:nvPr>
            <p:ph sz="half" idx="2"/>
          </p:nvPr>
        </p:nvPicPr>
        <p:blipFill>
          <a:blip r:embed="rId2"/>
          <a:srcRect/>
          <a:stretch>
            <a:fillRect/>
          </a:stretch>
        </p:blipFill>
        <p:spPr bwMode="auto">
          <a:xfrm>
            <a:off x="6019800" y="2514600"/>
            <a:ext cx="2841049" cy="185194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019800" y="4495800"/>
            <a:ext cx="2779643" cy="1828800"/>
          </a:xfrm>
          <a:prstGeom prst="rect">
            <a:avLst/>
          </a:prstGeom>
          <a:noFill/>
          <a:ln w="9525">
            <a:noFill/>
            <a:miter lim="800000"/>
            <a:headEnd/>
            <a:tailEnd/>
          </a:ln>
          <a:effectLst/>
        </p:spPr>
      </p:pic>
      <p:sp>
        <p:nvSpPr>
          <p:cNvPr id="7" name="Right Arrow 6"/>
          <p:cNvSpPr/>
          <p:nvPr/>
        </p:nvSpPr>
        <p:spPr>
          <a:xfrm>
            <a:off x="4572000" y="1524000"/>
            <a:ext cx="120700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9"/>
          <p:cNvPicPr>
            <a:picLocks noChangeAspect="1" noChangeArrowheads="1"/>
          </p:cNvPicPr>
          <p:nvPr/>
        </p:nvPicPr>
        <p:blipFill>
          <a:blip r:embed="rId4"/>
          <a:srcRect/>
          <a:stretch>
            <a:fillRect/>
          </a:stretch>
        </p:blipFill>
        <p:spPr bwMode="auto">
          <a:xfrm>
            <a:off x="6019800" y="152400"/>
            <a:ext cx="2514600" cy="2209800"/>
          </a:xfrm>
          <a:prstGeom prst="rect">
            <a:avLst/>
          </a:prstGeom>
          <a:noFill/>
          <a:ln w="9525">
            <a:noFill/>
            <a:miter lim="800000"/>
            <a:headEnd/>
            <a:tailEnd/>
          </a:ln>
          <a:effectLst/>
        </p:spPr>
      </p:pic>
      <p:sp>
        <p:nvSpPr>
          <p:cNvPr id="9" name="Right Arrow 8"/>
          <p:cNvSpPr/>
          <p:nvPr/>
        </p:nvSpPr>
        <p:spPr>
          <a:xfrm>
            <a:off x="4572000" y="3505200"/>
            <a:ext cx="1207008"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flipH="1">
            <a:off x="6629400" y="3733800"/>
            <a:ext cx="1600200" cy="553998"/>
          </a:xfrm>
          <a:prstGeom prst="rect">
            <a:avLst/>
          </a:prstGeom>
        </p:spPr>
        <p:txBody>
          <a:bodyPr wrap="square">
            <a:spAutoFit/>
          </a:bodyPr>
          <a:lstStyle/>
          <a:p>
            <a:r>
              <a:rPr lang="en-US" sz="1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Sarnath</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stupa</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IN"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Rectangle 22"/>
          <p:cNvSpPr/>
          <p:nvPr/>
        </p:nvSpPr>
        <p:spPr>
          <a:xfrm>
            <a:off x="6400800" y="5867400"/>
            <a:ext cx="2133600" cy="369332"/>
          </a:xfrm>
          <a:prstGeom prst="rect">
            <a:avLst/>
          </a:prstGeom>
        </p:spPr>
        <p:txBody>
          <a:bodyPr wrap="square">
            <a:spAutoFit/>
          </a:bodyPr>
          <a:lstStyle/>
          <a:p>
            <a:r>
              <a:rPr lang="en-US" dirty="0" smtClean="0"/>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Ajanta  cave  10</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20</a:t>
            </a:fld>
            <a:endParaRPr lang="en-US"/>
          </a:p>
        </p:txBody>
      </p:sp>
      <p:sp>
        <p:nvSpPr>
          <p:cNvPr id="13" name="Footer Placeholder 12"/>
          <p:cNvSpPr>
            <a:spLocks noGrp="1"/>
          </p:cNvSpPr>
          <p:nvPr>
            <p:ph type="ftr" sz="quarter" idx="11"/>
          </p:nvPr>
        </p:nvSpPr>
        <p:spPr>
          <a:xfrm>
            <a:off x="2514600" y="6356350"/>
            <a:ext cx="4495800" cy="365125"/>
          </a:xfrm>
        </p:spPr>
        <p:txBody>
          <a:bodyPr/>
          <a:lstStyle/>
          <a:p>
            <a:pPr algn="ctr"/>
            <a:r>
              <a:rPr lang="it-IT" dirty="0" smtClean="0"/>
              <a:t>Dr. Aisha Fatmi  Associate Professor AIH, NSN PG College ,Lucknow </a:t>
            </a:r>
            <a:endParaRPr lang="en-US" dirty="0"/>
          </a:p>
        </p:txBody>
      </p:sp>
      <p:sp>
        <p:nvSpPr>
          <p:cNvPr id="14" name="Right Arrow 13"/>
          <p:cNvSpPr/>
          <p:nvPr/>
        </p:nvSpPr>
        <p:spPr>
          <a:xfrm>
            <a:off x="4572000" y="4953000"/>
            <a:ext cx="1207008"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391400" cy="914400"/>
          </a:xfrm>
        </p:spPr>
        <p:txBody>
          <a:bodyPr>
            <a:normAutofit fontScale="90000"/>
          </a:bodyPr>
          <a:lstStyle/>
          <a:p>
            <a:r>
              <a:rPr lang="en-US" sz="3200" dirty="0" smtClean="0"/>
              <a:t> </a:t>
            </a:r>
            <a:r>
              <a:rPr lang="en-US" sz="2700" dirty="0" smtClean="0"/>
              <a:t>Various Regional Architectural Development  of </a:t>
            </a:r>
            <a:r>
              <a:rPr lang="en-US" sz="2700" dirty="0" err="1" smtClean="0"/>
              <a:t>stupas</a:t>
            </a:r>
            <a:endParaRPr lang="en-IN" sz="2700" dirty="0"/>
          </a:p>
        </p:txBody>
      </p:sp>
      <p:sp>
        <p:nvSpPr>
          <p:cNvPr id="3" name="Content Placeholder 2"/>
          <p:cNvSpPr>
            <a:spLocks noGrp="1"/>
          </p:cNvSpPr>
          <p:nvPr>
            <p:ph sz="half" idx="1"/>
          </p:nvPr>
        </p:nvSpPr>
        <p:spPr>
          <a:xfrm>
            <a:off x="228600" y="1981200"/>
            <a:ext cx="4953000" cy="4434840"/>
          </a:xfrm>
        </p:spPr>
        <p:txBody>
          <a:bodyPr>
            <a:normAutofit/>
          </a:bodyPr>
          <a:lstStyle/>
          <a:p>
            <a:pPr>
              <a:buNone/>
            </a:pPr>
            <a:r>
              <a:rPr lang="en-US" sz="1200" dirty="0" smtClean="0">
                <a:solidFill>
                  <a:srgbClr val="C00000"/>
                </a:solidFill>
              </a:rPr>
              <a:t>              </a:t>
            </a:r>
            <a:r>
              <a:rPr lang="en-US" sz="1800" dirty="0" smtClean="0">
                <a:solidFill>
                  <a:srgbClr val="C00000"/>
                </a:solidFill>
              </a:rPr>
              <a:t>Central Indian </a:t>
            </a:r>
            <a:r>
              <a:rPr lang="en-US" sz="1800" dirty="0" err="1" smtClean="0">
                <a:solidFill>
                  <a:srgbClr val="C00000"/>
                </a:solidFill>
              </a:rPr>
              <a:t>stupa</a:t>
            </a:r>
            <a:r>
              <a:rPr lang="en-US" sz="1800" dirty="0" smtClean="0">
                <a:solidFill>
                  <a:srgbClr val="C00000"/>
                </a:solidFill>
              </a:rPr>
              <a:t>-   </a:t>
            </a:r>
            <a:r>
              <a:rPr lang="en-US" sz="1800" dirty="0" err="1" smtClean="0">
                <a:solidFill>
                  <a:srgbClr val="C00000"/>
                </a:solidFill>
              </a:rPr>
              <a:t>Sanchi</a:t>
            </a:r>
            <a:r>
              <a:rPr lang="en-US" sz="1800" dirty="0" smtClean="0">
                <a:solidFill>
                  <a:srgbClr val="C00000"/>
                </a:solidFill>
              </a:rPr>
              <a:t> </a:t>
            </a:r>
          </a:p>
        </p:txBody>
      </p:sp>
      <p:pic>
        <p:nvPicPr>
          <p:cNvPr id="2052" name="Picture 4"/>
          <p:cNvPicPr>
            <a:picLocks noChangeAspect="1" noChangeArrowheads="1"/>
          </p:cNvPicPr>
          <p:nvPr/>
        </p:nvPicPr>
        <p:blipFill>
          <a:blip r:embed="rId2"/>
          <a:srcRect/>
          <a:stretch>
            <a:fillRect/>
          </a:stretch>
        </p:blipFill>
        <p:spPr bwMode="auto">
          <a:xfrm>
            <a:off x="914400" y="3962400"/>
            <a:ext cx="3048000" cy="2514600"/>
          </a:xfrm>
          <a:prstGeom prst="rect">
            <a:avLst/>
          </a:prstGeom>
          <a:noFill/>
          <a:ln w="9525">
            <a:noFill/>
            <a:miter lim="800000"/>
            <a:headEnd/>
            <a:tailEnd/>
          </a:ln>
          <a:effectLst/>
        </p:spPr>
      </p:pic>
      <p:pic>
        <p:nvPicPr>
          <p:cNvPr id="8" name="Picture 5"/>
          <p:cNvPicPr>
            <a:picLocks noGrp="1" noChangeAspect="1" noChangeArrowheads="1"/>
          </p:cNvPicPr>
          <p:nvPr>
            <p:ph sz="half" idx="2"/>
          </p:nvPr>
        </p:nvPicPr>
        <p:blipFill>
          <a:blip r:embed="rId3"/>
          <a:srcRect/>
          <a:stretch>
            <a:fillRect/>
          </a:stretch>
        </p:blipFill>
        <p:spPr bwMode="auto">
          <a:xfrm>
            <a:off x="4114800" y="1447800"/>
            <a:ext cx="4124325" cy="1981200"/>
          </a:xfrm>
          <a:prstGeom prst="rect">
            <a:avLst/>
          </a:prstGeom>
          <a:noFill/>
          <a:ln w="9525">
            <a:noFill/>
            <a:miter lim="800000"/>
            <a:headEnd/>
            <a:tailEnd/>
          </a:ln>
          <a:effectLst/>
        </p:spPr>
      </p:pic>
      <p:sp>
        <p:nvSpPr>
          <p:cNvPr id="9" name="Rectangle 8"/>
          <p:cNvSpPr/>
          <p:nvPr/>
        </p:nvSpPr>
        <p:spPr>
          <a:xfrm>
            <a:off x="4572000" y="3581400"/>
            <a:ext cx="3941720" cy="369332"/>
          </a:xfrm>
          <a:prstGeom prst="rect">
            <a:avLst/>
          </a:prstGeom>
        </p:spPr>
        <p:txBody>
          <a:bodyPr wrap="square">
            <a:spAutoFit/>
          </a:bodyPr>
          <a:lstStyle/>
          <a:p>
            <a:r>
              <a:rPr lang="en-US" dirty="0" smtClean="0">
                <a:solidFill>
                  <a:srgbClr val="C00000"/>
                </a:solidFill>
              </a:rPr>
              <a:t>North west Indian </a:t>
            </a:r>
            <a:r>
              <a:rPr lang="en-US" dirty="0" err="1" smtClean="0">
                <a:solidFill>
                  <a:srgbClr val="C00000"/>
                </a:solidFill>
              </a:rPr>
              <a:t>stupa</a:t>
            </a:r>
            <a:r>
              <a:rPr lang="en-US" dirty="0" smtClean="0">
                <a:solidFill>
                  <a:srgbClr val="C00000"/>
                </a:solidFill>
              </a:rPr>
              <a:t> –</a:t>
            </a:r>
            <a:r>
              <a:rPr lang="en-US" dirty="0" err="1" smtClean="0">
                <a:solidFill>
                  <a:srgbClr val="C00000"/>
                </a:solidFill>
              </a:rPr>
              <a:t>Takhte-bahi</a:t>
            </a:r>
            <a:endParaRPr lang="en-IN" dirty="0">
              <a:solidFill>
                <a:srgbClr val="C00000"/>
              </a:solidFill>
            </a:endParaRPr>
          </a:p>
        </p:txBody>
      </p:sp>
      <p:sp>
        <p:nvSpPr>
          <p:cNvPr id="10" name="Rectangle 9"/>
          <p:cNvSpPr/>
          <p:nvPr/>
        </p:nvSpPr>
        <p:spPr>
          <a:xfrm>
            <a:off x="609600" y="3505200"/>
            <a:ext cx="3360283" cy="369332"/>
          </a:xfrm>
          <a:prstGeom prst="rect">
            <a:avLst/>
          </a:prstGeom>
        </p:spPr>
        <p:txBody>
          <a:bodyPr wrap="square">
            <a:spAutoFit/>
          </a:bodyPr>
          <a:lstStyle/>
          <a:p>
            <a:r>
              <a:rPr lang="en-US" dirty="0" smtClean="0">
                <a:solidFill>
                  <a:srgbClr val="C00000"/>
                </a:solidFill>
              </a:rPr>
              <a:t> South Indian </a:t>
            </a:r>
            <a:r>
              <a:rPr lang="en-US" dirty="0" err="1" smtClean="0">
                <a:solidFill>
                  <a:srgbClr val="C00000"/>
                </a:solidFill>
              </a:rPr>
              <a:t>stupa</a:t>
            </a:r>
            <a:r>
              <a:rPr lang="en-US" dirty="0" smtClean="0">
                <a:solidFill>
                  <a:srgbClr val="C00000"/>
                </a:solidFill>
              </a:rPr>
              <a:t> –Amravati</a:t>
            </a:r>
            <a:endParaRPr lang="en-IN"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21</a:t>
            </a:fld>
            <a:endParaRPr lang="en-US"/>
          </a:p>
        </p:txBody>
      </p:sp>
      <p:sp>
        <p:nvSpPr>
          <p:cNvPr id="12" name="Footer Placeholder 11"/>
          <p:cNvSpPr>
            <a:spLocks noGrp="1"/>
          </p:cNvSpPr>
          <p:nvPr>
            <p:ph type="ftr" sz="quarter" idx="11"/>
          </p:nvPr>
        </p:nvSpPr>
        <p:spPr>
          <a:xfrm>
            <a:off x="2667000" y="6356350"/>
            <a:ext cx="4572000" cy="365125"/>
          </a:xfrm>
        </p:spPr>
        <p:txBody>
          <a:bodyPr/>
          <a:lstStyle/>
          <a:p>
            <a:r>
              <a:rPr lang="it-IT" dirty="0" smtClean="0"/>
              <a:t>Dr. Aisha Fatmi  Associate Professor AIH, NSN PG College ,Lucknow </a:t>
            </a:r>
            <a:endParaRPr lang="en-US" dirty="0"/>
          </a:p>
        </p:txBody>
      </p:sp>
      <p:pic>
        <p:nvPicPr>
          <p:cNvPr id="15" name="Picture 3"/>
          <p:cNvPicPr>
            <a:picLocks noChangeAspect="1" noChangeArrowheads="1"/>
          </p:cNvPicPr>
          <p:nvPr/>
        </p:nvPicPr>
        <p:blipFill>
          <a:blip r:embed="rId4"/>
          <a:srcRect/>
          <a:stretch>
            <a:fillRect/>
          </a:stretch>
        </p:blipFill>
        <p:spPr bwMode="auto">
          <a:xfrm>
            <a:off x="4724400" y="4038600"/>
            <a:ext cx="3581399" cy="244308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c\Desktop\buddarch2.gif"/>
          <p:cNvPicPr>
            <a:picLocks noChangeAspect="1" noChangeArrowheads="1"/>
          </p:cNvPicPr>
          <p:nvPr/>
        </p:nvPicPr>
        <p:blipFill>
          <a:blip r:embed="rId2"/>
          <a:srcRect/>
          <a:stretch>
            <a:fillRect/>
          </a:stretch>
        </p:blipFill>
        <p:spPr bwMode="auto">
          <a:xfrm>
            <a:off x="152400" y="228600"/>
            <a:ext cx="8458200" cy="6248400"/>
          </a:xfrm>
          <a:prstGeom prst="rect">
            <a:avLst/>
          </a:prstGeom>
          <a:noFill/>
        </p:spPr>
      </p:pic>
      <p:sp>
        <p:nvSpPr>
          <p:cNvPr id="4" name="Rectangle 3"/>
          <p:cNvSpPr/>
          <p:nvPr/>
        </p:nvSpPr>
        <p:spPr>
          <a:xfrm>
            <a:off x="4572000" y="1066800"/>
            <a:ext cx="2838277" cy="369332"/>
          </a:xfrm>
          <a:prstGeom prst="rect">
            <a:avLst/>
          </a:prstGeom>
        </p:spPr>
        <p:txBody>
          <a:bodyPr wrap="square">
            <a:spAutoFit/>
          </a:bodyPr>
          <a:lstStyle/>
          <a:p>
            <a:r>
              <a:rPr lang="en-IN" dirty="0" smtClean="0"/>
              <a:t>Source: skyscrapercity.com</a:t>
            </a:r>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
        <p:nvSpPr>
          <p:cNvPr id="6" name="Footer Placeholder 5"/>
          <p:cNvSpPr>
            <a:spLocks noGrp="1"/>
          </p:cNvSpPr>
          <p:nvPr>
            <p:ph type="ftr" sz="quarter" idx="11"/>
          </p:nvPr>
        </p:nvSpPr>
        <p:spPr>
          <a:xfrm>
            <a:off x="2286000" y="6356350"/>
            <a:ext cx="4800600" cy="365125"/>
          </a:xfrm>
        </p:spPr>
        <p:txBody>
          <a:bodyPr/>
          <a:lstStyle/>
          <a:p>
            <a:r>
              <a:rPr lang="it-IT" dirty="0" smtClean="0"/>
              <a:t>Dr. Aisha Fatmi  Associate Professor AIH, NSN PG College ,Lucknow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r>
              <a:rPr lang="en-US" sz="3600" dirty="0" smtClean="0"/>
              <a:t>Difference between a </a:t>
            </a:r>
            <a:r>
              <a:rPr lang="en-US" sz="3600" dirty="0" err="1" smtClean="0"/>
              <a:t>Stupa</a:t>
            </a:r>
            <a:r>
              <a:rPr lang="en-US" sz="3600" dirty="0" smtClean="0"/>
              <a:t> and a Temple</a:t>
            </a:r>
            <a:endParaRPr lang="en-IN" sz="3600" dirty="0"/>
          </a:p>
        </p:txBody>
      </p:sp>
      <p:pic>
        <p:nvPicPr>
          <p:cNvPr id="5122" name="Picture 2"/>
          <p:cNvPicPr>
            <a:picLocks noGrp="1" noChangeAspect="1" noChangeArrowheads="1"/>
          </p:cNvPicPr>
          <p:nvPr>
            <p:ph idx="1"/>
          </p:nvPr>
        </p:nvPicPr>
        <p:blipFill>
          <a:blip r:embed="rId2"/>
          <a:srcRect t="21304" r="4147" b="11047"/>
          <a:stretch>
            <a:fillRect/>
          </a:stretch>
        </p:blipFill>
        <p:spPr bwMode="auto">
          <a:xfrm>
            <a:off x="381000" y="990600"/>
            <a:ext cx="8229600" cy="5334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Footer Placeholder 4"/>
          <p:cNvSpPr>
            <a:spLocks noGrp="1"/>
          </p:cNvSpPr>
          <p:nvPr>
            <p:ph type="ftr" sz="quarter" idx="11"/>
          </p:nvPr>
        </p:nvSpPr>
        <p:spPr>
          <a:xfrm>
            <a:off x="2057400" y="6356350"/>
            <a:ext cx="4724400" cy="365125"/>
          </a:xfrm>
        </p:spPr>
        <p:txBody>
          <a:bodyPr/>
          <a:lstStyle/>
          <a:p>
            <a:pPr algn="ctr"/>
            <a:r>
              <a:rPr lang="it-IT" dirty="0" smtClean="0"/>
              <a:t>Dr. Aisha Fatmi  Associate Professor AIH, NSN PG College ,Lucknow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IN" sz="4400" dirty="0" smtClean="0"/>
              <a:t>References</a:t>
            </a:r>
            <a:endParaRPr lang="en-IN" sz="4400" dirty="0"/>
          </a:p>
        </p:txBody>
      </p:sp>
      <p:sp>
        <p:nvSpPr>
          <p:cNvPr id="3" name="Content Placeholder 2"/>
          <p:cNvSpPr>
            <a:spLocks noGrp="1"/>
          </p:cNvSpPr>
          <p:nvPr>
            <p:ph idx="1"/>
          </p:nvPr>
        </p:nvSpPr>
        <p:spPr>
          <a:xfrm>
            <a:off x="457200" y="990600"/>
            <a:ext cx="8229600" cy="5334000"/>
          </a:xfrm>
        </p:spPr>
        <p:txBody>
          <a:bodyPr>
            <a:normAutofit/>
          </a:bodyPr>
          <a:lstStyle/>
          <a:p>
            <a:endParaRPr lang="en-US" sz="1800" dirty="0" smtClean="0"/>
          </a:p>
          <a:p>
            <a:r>
              <a:rPr lang="en-US" sz="1800" dirty="0" err="1" smtClean="0"/>
              <a:t>Ganguli,O.C</a:t>
            </a:r>
            <a:r>
              <a:rPr lang="en-US" sz="1800" dirty="0" smtClean="0"/>
              <a:t>- Indian Architecture</a:t>
            </a:r>
          </a:p>
          <a:p>
            <a:r>
              <a:rPr lang="en-US" sz="1800" dirty="0" smtClean="0"/>
              <a:t>Rowland ,B- The Art and Architecture of India</a:t>
            </a:r>
          </a:p>
          <a:p>
            <a:r>
              <a:rPr lang="en-US" sz="1800" dirty="0" err="1" smtClean="0"/>
              <a:t>Agarwal</a:t>
            </a:r>
            <a:r>
              <a:rPr lang="en-US" sz="1800" dirty="0" smtClean="0"/>
              <a:t> ,V.S- Indian Art(</a:t>
            </a:r>
            <a:r>
              <a:rPr lang="en-US" sz="1800" dirty="0" err="1" smtClean="0"/>
              <a:t>Bhartiye</a:t>
            </a:r>
            <a:r>
              <a:rPr lang="en-US" sz="1800" dirty="0" smtClean="0"/>
              <a:t> Kala in Hindi)</a:t>
            </a:r>
          </a:p>
          <a:p>
            <a:r>
              <a:rPr lang="en-US" sz="1800" dirty="0" err="1" smtClean="0"/>
              <a:t>Pandey,J.N</a:t>
            </a:r>
            <a:r>
              <a:rPr lang="en-US" sz="1800" dirty="0" smtClean="0"/>
              <a:t>- </a:t>
            </a:r>
            <a:r>
              <a:rPr lang="en-US" sz="1800" dirty="0" err="1" smtClean="0"/>
              <a:t>Bhartiya</a:t>
            </a:r>
            <a:r>
              <a:rPr lang="en-US" sz="1800" dirty="0" smtClean="0"/>
              <a:t> </a:t>
            </a:r>
            <a:r>
              <a:rPr lang="en-US" sz="1800" dirty="0" err="1" smtClean="0"/>
              <a:t>kala</a:t>
            </a:r>
            <a:r>
              <a:rPr lang="en-US" sz="1800" dirty="0" smtClean="0"/>
              <a:t> </a:t>
            </a:r>
            <a:r>
              <a:rPr lang="en-US" sz="1800" dirty="0" err="1" smtClean="0"/>
              <a:t>evam</a:t>
            </a:r>
            <a:r>
              <a:rPr lang="en-US" sz="1800" dirty="0" smtClean="0"/>
              <a:t> </a:t>
            </a:r>
            <a:r>
              <a:rPr lang="en-US" sz="1800" dirty="0" err="1" smtClean="0"/>
              <a:t>Puratatva</a:t>
            </a:r>
            <a:endParaRPr lang="en-US" sz="1800" dirty="0" smtClean="0"/>
          </a:p>
          <a:p>
            <a:pPr>
              <a:buNone/>
            </a:pPr>
            <a:r>
              <a:rPr lang="en-US" sz="1800" dirty="0" smtClean="0"/>
              <a:t>    </a:t>
            </a:r>
          </a:p>
          <a:p>
            <a:pPr>
              <a:buNone/>
            </a:pPr>
            <a:r>
              <a:rPr lang="en-US" sz="1800" dirty="0" smtClean="0"/>
              <a:t>                                                           Learning never ends…..</a:t>
            </a:r>
          </a:p>
          <a:p>
            <a:pPr>
              <a:buNone/>
            </a:pPr>
            <a:endParaRPr lang="en-US" sz="1800" dirty="0" smtClean="0"/>
          </a:p>
          <a:p>
            <a:pPr>
              <a:buNone/>
            </a:pPr>
            <a:endParaRPr lang="en-US" sz="1800" dirty="0" smtClean="0"/>
          </a:p>
          <a:p>
            <a:pPr>
              <a:buNone/>
            </a:pPr>
            <a:endParaRPr lang="en-US" sz="1800" dirty="0" smtClean="0"/>
          </a:p>
          <a:p>
            <a:pPr>
              <a:buFont typeface="Wingdings" pitchFamily="2" charset="2"/>
              <a:buChar char="Ø"/>
            </a:pPr>
            <a:r>
              <a:rPr lang="en-US" sz="1800" dirty="0" smtClean="0"/>
              <a:t> </a:t>
            </a:r>
            <a:r>
              <a:rPr lang="en-US" sz="2000" dirty="0" smtClean="0">
                <a:solidFill>
                  <a:srgbClr val="00B0F0"/>
                </a:solidFill>
              </a:rPr>
              <a:t>Gratitude for authorities and the sources ( contents, images and maps etc) used in this PPT   </a:t>
            </a:r>
            <a:endParaRPr lang="en-IN" sz="2000" dirty="0">
              <a:solidFill>
                <a:srgbClr val="00B0F0"/>
              </a:solidFill>
            </a:endParaRPr>
          </a:p>
        </p:txBody>
      </p:sp>
      <p:sp>
        <p:nvSpPr>
          <p:cNvPr id="4" name="Footer Placeholder 3"/>
          <p:cNvSpPr>
            <a:spLocks noGrp="1"/>
          </p:cNvSpPr>
          <p:nvPr>
            <p:ph type="ftr" sz="quarter" idx="11"/>
          </p:nvPr>
        </p:nvSpPr>
        <p:spPr>
          <a:xfrm>
            <a:off x="2209800" y="6356350"/>
            <a:ext cx="4724400" cy="365125"/>
          </a:xfrm>
        </p:spPr>
        <p:txBody>
          <a:bodyPr/>
          <a:lstStyle/>
          <a:p>
            <a:r>
              <a:rPr lang="it-IT" dirty="0" smtClean="0"/>
              <a:t>Dr. Aisha Fatmi  Associate Professor AIH, NSN PG College ,Lucknow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
        <p:nvSpPr>
          <p:cNvPr id="6" name="Rectangle 5"/>
          <p:cNvSpPr/>
          <p:nvPr/>
        </p:nvSpPr>
        <p:spPr>
          <a:xfrm>
            <a:off x="3429000" y="4953000"/>
            <a:ext cx="2057400" cy="461665"/>
          </a:xfrm>
          <a:prstGeom prst="rect">
            <a:avLst/>
          </a:prstGeom>
        </p:spPr>
        <p:txBody>
          <a:bodyPr wrap="square">
            <a:spAutoFit/>
          </a:bodyPr>
          <a:lstStyle/>
          <a:p>
            <a:r>
              <a:rPr lang="en-US" sz="2400" dirty="0" smtClean="0"/>
              <a:t>THANK  YOU</a:t>
            </a:r>
            <a:endParaRPr lang="en-IN"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err="1" smtClean="0"/>
              <a:t>Stupa</a:t>
            </a:r>
            <a:r>
              <a:rPr lang="en-US" sz="3600" dirty="0" smtClean="0"/>
              <a:t> Architecture in Ancient India</a:t>
            </a:r>
            <a:br>
              <a:rPr lang="en-US" sz="3600" dirty="0" smtClean="0"/>
            </a:br>
            <a:r>
              <a:rPr lang="en-US" sz="3600" dirty="0" smtClean="0"/>
              <a:t>(</a:t>
            </a:r>
            <a:r>
              <a:rPr lang="en-US" sz="3200" dirty="0" smtClean="0"/>
              <a:t>Origin and Development)</a:t>
            </a:r>
            <a:br>
              <a:rPr lang="en-US" sz="3200" dirty="0" smtClean="0"/>
            </a:br>
            <a:endParaRPr lang="en-IN" sz="1000" dirty="0"/>
          </a:p>
        </p:txBody>
      </p:sp>
      <p:sp>
        <p:nvSpPr>
          <p:cNvPr id="6" name="Footer Placeholder 5"/>
          <p:cNvSpPr>
            <a:spLocks noGrp="1"/>
          </p:cNvSpPr>
          <p:nvPr>
            <p:ph type="ftr" sz="quarter" idx="11"/>
          </p:nvPr>
        </p:nvSpPr>
        <p:spPr>
          <a:xfrm>
            <a:off x="2133600" y="6324600"/>
            <a:ext cx="4876800" cy="365125"/>
          </a:xfrm>
        </p:spPr>
        <p:txBody>
          <a:bodyPr/>
          <a:lstStyle/>
          <a:p>
            <a:r>
              <a:rPr lang="it-IT" sz="1000" dirty="0" smtClean="0"/>
              <a:t>Dr. Aisha Fatmi  Associate Professor AIH, NSN PG College ,Lucknow </a:t>
            </a:r>
            <a:endParaRPr lang="en-US" sz="1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descr="C:\Users\Helal\Downloads\190px-Stupa_1,_Sanchi_02.jpg"/>
          <p:cNvPicPr>
            <a:picLocks noChangeAspect="1" noChangeArrowheads="1"/>
          </p:cNvPicPr>
          <p:nvPr/>
        </p:nvPicPr>
        <p:blipFill>
          <a:blip r:embed="rId3"/>
          <a:srcRect/>
          <a:stretch>
            <a:fillRect/>
          </a:stretch>
        </p:blipFill>
        <p:spPr bwMode="auto">
          <a:xfrm>
            <a:off x="1219200" y="1905000"/>
            <a:ext cx="6190735" cy="4191000"/>
          </a:xfrm>
          <a:prstGeom prst="rect">
            <a:avLst/>
          </a:prstGeom>
          <a:noFill/>
        </p:spPr>
      </p:pic>
      <p:sp>
        <p:nvSpPr>
          <p:cNvPr id="11" name="Rectangle 10"/>
          <p:cNvSpPr/>
          <p:nvPr/>
        </p:nvSpPr>
        <p:spPr>
          <a:xfrm>
            <a:off x="3581400" y="5029200"/>
            <a:ext cx="2667000" cy="276999"/>
          </a:xfrm>
          <a:prstGeom prst="rect">
            <a:avLst/>
          </a:prstGeom>
        </p:spPr>
        <p:txBody>
          <a:bodyPr wrap="square">
            <a:spAutoFit/>
          </a:bodyPr>
          <a:lstStyle/>
          <a:p>
            <a:pPr algn="ctr"/>
            <a:r>
              <a:rPr lang="en-US" sz="1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en.wikipedia.org.wiki</a:t>
            </a: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1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stupa</a:t>
            </a:r>
            <a:endParaRPr lang="en-US"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000" dirty="0" smtClean="0"/>
              <a:t>Introduction</a:t>
            </a:r>
            <a:endParaRPr lang="en-IN" sz="4000" dirty="0"/>
          </a:p>
        </p:txBody>
      </p:sp>
      <p:sp>
        <p:nvSpPr>
          <p:cNvPr id="3" name="Content Placeholder 2"/>
          <p:cNvSpPr>
            <a:spLocks noGrp="1"/>
          </p:cNvSpPr>
          <p:nvPr>
            <p:ph idx="1"/>
          </p:nvPr>
        </p:nvSpPr>
        <p:spPr>
          <a:xfrm>
            <a:off x="457200" y="1676400"/>
            <a:ext cx="8229600" cy="4648200"/>
          </a:xfrm>
        </p:spPr>
        <p:txBody>
          <a:bodyPr/>
          <a:lstStyle/>
          <a:p>
            <a:r>
              <a:rPr lang="en-US" sz="1800" dirty="0" smtClean="0">
                <a:solidFill>
                  <a:srgbClr val="00B050"/>
                </a:solidFill>
              </a:rPr>
              <a:t>Meaning of </a:t>
            </a:r>
            <a:r>
              <a:rPr lang="en-US" sz="1800" dirty="0" smtClean="0">
                <a:solidFill>
                  <a:srgbClr val="00B050"/>
                </a:solidFill>
                <a:latin typeface="+mj-lt"/>
              </a:rPr>
              <a:t>Art- </a:t>
            </a:r>
            <a:r>
              <a:rPr lang="en-US" sz="1200" dirty="0" smtClean="0">
                <a:latin typeface="Arial Unicode MS" pitchFamily="34" charset="-128"/>
                <a:ea typeface="Arial Unicode MS" pitchFamily="34" charset="-128"/>
                <a:cs typeface="Arial Unicode MS" pitchFamily="34" charset="-128"/>
              </a:rPr>
              <a:t>The expression or application of human creative skill and imagination, typically in visual form such as painting ,sculpture , producing works to be appreciated primarily for their beauty or emotional power. It is a form of communication. It means whatever the artist intend to mean.</a:t>
            </a:r>
          </a:p>
          <a:p>
            <a:endParaRPr lang="en-US" sz="1200" dirty="0" smtClean="0">
              <a:latin typeface="Arial Unicode MS" pitchFamily="34" charset="-128"/>
              <a:ea typeface="Arial Unicode MS" pitchFamily="34" charset="-128"/>
              <a:cs typeface="Arial Unicode MS" pitchFamily="34" charset="-128"/>
            </a:endParaRPr>
          </a:p>
          <a:p>
            <a:pPr>
              <a:buNone/>
            </a:pPr>
            <a:r>
              <a:rPr lang="en-US" sz="1800" dirty="0" smtClean="0">
                <a:solidFill>
                  <a:srgbClr val="00B050"/>
                </a:solidFill>
                <a:latin typeface="Arial Unicode MS" pitchFamily="34" charset="-128"/>
                <a:ea typeface="Arial Unicode MS" pitchFamily="34" charset="-128"/>
                <a:cs typeface="Arial Unicode MS" pitchFamily="34" charset="-128"/>
              </a:rPr>
              <a:t>                                           Three Major forms of Art</a:t>
            </a:r>
          </a:p>
          <a:p>
            <a:pPr>
              <a:buNone/>
            </a:pPr>
            <a:endParaRPr lang="en-US" sz="1800" dirty="0" smtClean="0">
              <a:solidFill>
                <a:srgbClr val="00B050"/>
              </a:solidFill>
              <a:latin typeface="Arial Unicode MS" pitchFamily="34" charset="-128"/>
              <a:ea typeface="Arial Unicode MS" pitchFamily="34" charset="-128"/>
              <a:cs typeface="Arial Unicode MS" pitchFamily="34" charset="-128"/>
            </a:endParaRPr>
          </a:p>
          <a:p>
            <a:pPr>
              <a:buNone/>
            </a:pPr>
            <a:endParaRPr lang="en-US" sz="1800" dirty="0" smtClean="0">
              <a:solidFill>
                <a:srgbClr val="00B050"/>
              </a:solidFill>
              <a:latin typeface="Arial Unicode MS" pitchFamily="34" charset="-128"/>
              <a:ea typeface="Arial Unicode MS" pitchFamily="34" charset="-128"/>
              <a:cs typeface="Arial Unicode MS" pitchFamily="34" charset="-128"/>
            </a:endParaRPr>
          </a:p>
          <a:p>
            <a:pPr>
              <a:buNone/>
            </a:pPr>
            <a:endParaRPr lang="en-US" sz="1800" dirty="0" smtClean="0">
              <a:solidFill>
                <a:srgbClr val="00B050"/>
              </a:solidFill>
              <a:latin typeface="+mj-lt"/>
            </a:endParaRPr>
          </a:p>
          <a:p>
            <a:pPr>
              <a:buNone/>
            </a:pPr>
            <a:endParaRPr lang="en-IN" sz="1800" dirty="0">
              <a:latin typeface="+mj-lt"/>
            </a:endParaRPr>
          </a:p>
        </p:txBody>
      </p:sp>
      <p:graphicFrame>
        <p:nvGraphicFramePr>
          <p:cNvPr id="5" name="Diagram 4"/>
          <p:cNvGraphicFramePr/>
          <p:nvPr/>
        </p:nvGraphicFramePr>
        <p:xfrm>
          <a:off x="2362200" y="3048000"/>
          <a:ext cx="45720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
        <p:nvSpPr>
          <p:cNvPr id="7" name="Footer Placeholder 6"/>
          <p:cNvSpPr>
            <a:spLocks noGrp="1"/>
          </p:cNvSpPr>
          <p:nvPr>
            <p:ph type="ftr" sz="quarter" idx="11"/>
          </p:nvPr>
        </p:nvSpPr>
        <p:spPr>
          <a:xfrm>
            <a:off x="2286000" y="6356350"/>
            <a:ext cx="4648200" cy="365125"/>
          </a:xfrm>
        </p:spPr>
        <p:txBody>
          <a:bodyPr/>
          <a:lstStyle/>
          <a:p>
            <a:r>
              <a:rPr lang="it-IT" smtClean="0"/>
              <a:t>Dr. Aisha Fatmi  Associate Professor AIH, NSN PG College ,Lucknow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400" dirty="0" smtClean="0"/>
              <a:t>Meaning of Architecture</a:t>
            </a:r>
            <a:endParaRPr lang="en-IN" sz="2400" dirty="0"/>
          </a:p>
        </p:txBody>
      </p:sp>
      <p:sp>
        <p:nvSpPr>
          <p:cNvPr id="3" name="Content Placeholder 2"/>
          <p:cNvSpPr>
            <a:spLocks noGrp="1"/>
          </p:cNvSpPr>
          <p:nvPr>
            <p:ph idx="1"/>
          </p:nvPr>
        </p:nvSpPr>
        <p:spPr>
          <a:xfrm>
            <a:off x="609600" y="1066800"/>
            <a:ext cx="8229600" cy="5257800"/>
          </a:xfrm>
        </p:spPr>
        <p:txBody>
          <a:bodyPr>
            <a:normAutofit/>
          </a:bodyPr>
          <a:lstStyle/>
          <a:p>
            <a:r>
              <a:rPr lang="en-US" sz="1600" dirty="0" smtClean="0"/>
              <a:t> </a:t>
            </a:r>
            <a:r>
              <a:rPr lang="en-US" sz="1600" dirty="0" smtClean="0">
                <a:solidFill>
                  <a:srgbClr val="00B050"/>
                </a:solidFill>
              </a:rPr>
              <a:t>Architecture/</a:t>
            </a:r>
            <a:r>
              <a:rPr lang="en-US" sz="1600" dirty="0" err="1" smtClean="0">
                <a:solidFill>
                  <a:srgbClr val="00B050"/>
                </a:solidFill>
              </a:rPr>
              <a:t>Vastukala</a:t>
            </a:r>
            <a:r>
              <a:rPr lang="en-US" sz="1600" dirty="0" smtClean="0">
                <a:solidFill>
                  <a:srgbClr val="00B050"/>
                </a:solidFill>
              </a:rPr>
              <a:t>/</a:t>
            </a:r>
            <a:r>
              <a:rPr lang="en-US" sz="1600" dirty="0" err="1" smtClean="0">
                <a:solidFill>
                  <a:srgbClr val="00B050"/>
                </a:solidFill>
              </a:rPr>
              <a:t>Sthapatya</a:t>
            </a:r>
            <a:r>
              <a:rPr lang="en-US" sz="1600" dirty="0" smtClean="0">
                <a:solidFill>
                  <a:srgbClr val="00B050"/>
                </a:solidFill>
              </a:rPr>
              <a:t> </a:t>
            </a:r>
            <a:r>
              <a:rPr lang="en-US" sz="1600" dirty="0" err="1" smtClean="0">
                <a:solidFill>
                  <a:srgbClr val="00B050"/>
                </a:solidFill>
              </a:rPr>
              <a:t>kala</a:t>
            </a:r>
            <a:endParaRPr lang="en-US" sz="1600" dirty="0" smtClean="0">
              <a:solidFill>
                <a:srgbClr val="00B050"/>
              </a:solidFill>
            </a:endParaRPr>
          </a:p>
          <a:p>
            <a:r>
              <a:rPr lang="en-US" sz="1600" dirty="0" smtClean="0"/>
              <a:t>Derived from </a:t>
            </a:r>
            <a:r>
              <a:rPr lang="en-US" sz="1600" dirty="0" err="1" smtClean="0">
                <a:solidFill>
                  <a:srgbClr val="FF0000"/>
                </a:solidFill>
              </a:rPr>
              <a:t>Vastu</a:t>
            </a:r>
            <a:r>
              <a:rPr lang="en-US" sz="1600" dirty="0" smtClean="0">
                <a:solidFill>
                  <a:srgbClr val="FF0000"/>
                </a:solidFill>
              </a:rPr>
              <a:t> </a:t>
            </a:r>
            <a:r>
              <a:rPr lang="en-US" sz="1600" dirty="0" smtClean="0"/>
              <a:t>– </a:t>
            </a:r>
            <a:r>
              <a:rPr lang="en-US" sz="1600" dirty="0" err="1" smtClean="0"/>
              <a:t>Vasati</a:t>
            </a:r>
            <a:r>
              <a:rPr lang="en-US" sz="1600" dirty="0" smtClean="0"/>
              <a:t>-to stay</a:t>
            </a:r>
          </a:p>
          <a:p>
            <a:r>
              <a:rPr lang="en-US" sz="1600" dirty="0" smtClean="0"/>
              <a:t>Derived from </a:t>
            </a:r>
            <a:r>
              <a:rPr lang="en-US" sz="1600" dirty="0" err="1" smtClean="0">
                <a:solidFill>
                  <a:srgbClr val="FF0000"/>
                </a:solidFill>
              </a:rPr>
              <a:t>sthapati</a:t>
            </a:r>
            <a:r>
              <a:rPr lang="en-US" sz="1600" dirty="0" smtClean="0"/>
              <a:t>-one who stays ,lives at certain place</a:t>
            </a:r>
          </a:p>
          <a:p>
            <a:r>
              <a:rPr lang="en-US" sz="1600" dirty="0" smtClean="0"/>
              <a:t>Latin word </a:t>
            </a:r>
            <a:r>
              <a:rPr lang="en-US" sz="1600" dirty="0" err="1" smtClean="0">
                <a:solidFill>
                  <a:srgbClr val="FF0000"/>
                </a:solidFill>
              </a:rPr>
              <a:t>Architectus</a:t>
            </a:r>
            <a:r>
              <a:rPr lang="en-US" sz="1600" dirty="0" smtClean="0"/>
              <a:t> derived from Greek word </a:t>
            </a:r>
            <a:r>
              <a:rPr lang="en-US" sz="1600" dirty="0" err="1" smtClean="0">
                <a:solidFill>
                  <a:srgbClr val="FF0000"/>
                </a:solidFill>
              </a:rPr>
              <a:t>Archi</a:t>
            </a:r>
            <a:r>
              <a:rPr lang="en-US" sz="1600" dirty="0" smtClean="0"/>
              <a:t>(who commands)+</a:t>
            </a:r>
            <a:r>
              <a:rPr lang="en-US" sz="1600" dirty="0" err="1" smtClean="0">
                <a:solidFill>
                  <a:srgbClr val="FF0000"/>
                </a:solidFill>
              </a:rPr>
              <a:t>Tecton</a:t>
            </a:r>
            <a:r>
              <a:rPr lang="en-US" sz="1600" dirty="0" smtClean="0"/>
              <a:t>(builder)</a:t>
            </a:r>
          </a:p>
          <a:p>
            <a:r>
              <a:rPr lang="en-US" sz="1600" dirty="0" smtClean="0"/>
              <a:t>English word Architecture is derived from these roots</a:t>
            </a:r>
            <a:endParaRPr lang="en-IN" sz="1600" dirty="0"/>
          </a:p>
        </p:txBody>
      </p:sp>
      <p:sp>
        <p:nvSpPr>
          <p:cNvPr id="5" name="Rectangle 4"/>
          <p:cNvSpPr/>
          <p:nvPr/>
        </p:nvSpPr>
        <p:spPr>
          <a:xfrm>
            <a:off x="5410200" y="5943600"/>
            <a:ext cx="2971800" cy="369332"/>
          </a:xfrm>
          <a:prstGeom prst="rect">
            <a:avLst/>
          </a:prstGeom>
        </p:spPr>
        <p:txBody>
          <a:bodyPr wrap="square">
            <a:spAutoFit/>
          </a:bodyPr>
          <a:lstStyle/>
          <a:p>
            <a:pPr algn="ctr"/>
            <a:r>
              <a:rPr lang="en-US" dirty="0" err="1" smtClean="0"/>
              <a:t>Lomash</a:t>
            </a:r>
            <a:r>
              <a:rPr lang="en-US" dirty="0" smtClean="0"/>
              <a:t> </a:t>
            </a:r>
            <a:r>
              <a:rPr lang="en-US" dirty="0" err="1" smtClean="0"/>
              <a:t>Rishi</a:t>
            </a:r>
            <a:r>
              <a:rPr lang="en-US" dirty="0" smtClean="0"/>
              <a:t> </a:t>
            </a:r>
            <a:r>
              <a:rPr lang="en-US" dirty="0" err="1" smtClean="0"/>
              <a:t>Guha</a:t>
            </a:r>
            <a:r>
              <a:rPr lang="en-US" dirty="0" smtClean="0"/>
              <a:t> </a:t>
            </a:r>
            <a:endParaRPr lang="en-IN"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8" name="Footer Placeholder 7"/>
          <p:cNvSpPr>
            <a:spLocks noGrp="1"/>
          </p:cNvSpPr>
          <p:nvPr>
            <p:ph type="ftr" sz="quarter" idx="11"/>
          </p:nvPr>
        </p:nvSpPr>
        <p:spPr>
          <a:xfrm>
            <a:off x="1981200" y="6356350"/>
            <a:ext cx="5105400" cy="365125"/>
          </a:xfrm>
        </p:spPr>
        <p:txBody>
          <a:bodyPr/>
          <a:lstStyle/>
          <a:p>
            <a:r>
              <a:rPr lang="it-IT" smtClean="0"/>
              <a:t>Dr. Aisha Fatmi  Associate Professor AIH, NSN PG College ,Lucknow </a:t>
            </a:r>
            <a:endParaRPr lang="en-US" dirty="0"/>
          </a:p>
        </p:txBody>
      </p:sp>
      <p:pic>
        <p:nvPicPr>
          <p:cNvPr id="2050" name="Picture 2" descr="C:\Users\Helal\Downloads\DevvvqYWkAAAG8I (1).jpg"/>
          <p:cNvPicPr>
            <a:picLocks noChangeAspect="1" noChangeArrowheads="1"/>
          </p:cNvPicPr>
          <p:nvPr/>
        </p:nvPicPr>
        <p:blipFill>
          <a:blip r:embed="rId3"/>
          <a:srcRect/>
          <a:stretch>
            <a:fillRect/>
          </a:stretch>
        </p:blipFill>
        <p:spPr bwMode="auto">
          <a:xfrm>
            <a:off x="609600" y="2514600"/>
            <a:ext cx="4495800" cy="3634709"/>
          </a:xfrm>
          <a:prstGeom prst="rect">
            <a:avLst/>
          </a:prstGeom>
          <a:noFill/>
        </p:spPr>
      </p:pic>
      <p:sp>
        <p:nvSpPr>
          <p:cNvPr id="10" name="Rectangle 9"/>
          <p:cNvSpPr/>
          <p:nvPr/>
        </p:nvSpPr>
        <p:spPr>
          <a:xfrm>
            <a:off x="914400" y="5867400"/>
            <a:ext cx="2362200" cy="246221"/>
          </a:xfrm>
          <a:prstGeom prst="rect">
            <a:avLst/>
          </a:prstGeom>
        </p:spPr>
        <p:txBody>
          <a:bodyPr wrap="square">
            <a:spAutoFit/>
          </a:bodyPr>
          <a:lstStyle/>
          <a:p>
            <a:r>
              <a:rPr lang="en-US" sz="1000" dirty="0" smtClean="0">
                <a:solidFill>
                  <a:srgbClr val="FF0000"/>
                </a:solidFill>
              </a:rPr>
              <a:t>Adivarah@vajrayuddha11,June 3,2018</a:t>
            </a:r>
            <a:endParaRPr lang="en-US" sz="1000" dirty="0">
              <a:solidFill>
                <a:srgbClr val="FF0000"/>
              </a:solidFill>
            </a:endParaRPr>
          </a:p>
        </p:txBody>
      </p:sp>
      <p:pic>
        <p:nvPicPr>
          <p:cNvPr id="2051" name="Picture 3" descr="C:\Users\Helal\Downloads\260px-Lomas_Rishi_entrance.jpg"/>
          <p:cNvPicPr>
            <a:picLocks noChangeAspect="1" noChangeArrowheads="1"/>
          </p:cNvPicPr>
          <p:nvPr/>
        </p:nvPicPr>
        <p:blipFill>
          <a:blip r:embed="rId4"/>
          <a:srcRect/>
          <a:stretch>
            <a:fillRect/>
          </a:stretch>
        </p:blipFill>
        <p:spPr bwMode="auto">
          <a:xfrm>
            <a:off x="5257800" y="2590800"/>
            <a:ext cx="3413414" cy="3429000"/>
          </a:xfrm>
          <a:prstGeom prst="rect">
            <a:avLst/>
          </a:prstGeom>
          <a:noFill/>
        </p:spPr>
      </p:pic>
      <p:sp>
        <p:nvSpPr>
          <p:cNvPr id="13" name="Rectangle 12"/>
          <p:cNvSpPr/>
          <p:nvPr/>
        </p:nvSpPr>
        <p:spPr>
          <a:xfrm>
            <a:off x="5791200" y="5715000"/>
            <a:ext cx="2523448" cy="246221"/>
          </a:xfrm>
          <a:prstGeom prst="rect">
            <a:avLst/>
          </a:prstGeom>
        </p:spPr>
        <p:txBody>
          <a:bodyPr wrap="square">
            <a:spAutoFit/>
          </a:bodyPr>
          <a:lstStyle/>
          <a:p>
            <a:r>
              <a:rPr lang="en-US" sz="1000" dirty="0" err="1" smtClean="0">
                <a:solidFill>
                  <a:srgbClr val="FF0000"/>
                </a:solidFill>
              </a:rPr>
              <a:t>en.wikipedia.org.wiki</a:t>
            </a:r>
            <a:r>
              <a:rPr lang="en-US" sz="1000" dirty="0" smtClean="0">
                <a:solidFill>
                  <a:srgbClr val="FF0000"/>
                </a:solidFill>
              </a:rPr>
              <a:t>/</a:t>
            </a:r>
            <a:r>
              <a:rPr lang="en-US" sz="1000" dirty="0" err="1" smtClean="0">
                <a:solidFill>
                  <a:srgbClr val="FF0000"/>
                </a:solidFill>
              </a:rPr>
              <a:t>lomash</a:t>
            </a:r>
            <a:r>
              <a:rPr lang="en-US" sz="1000" dirty="0" smtClean="0">
                <a:solidFill>
                  <a:srgbClr val="FF0000"/>
                </a:solidFill>
              </a:rPr>
              <a:t>-</a:t>
            </a:r>
            <a:r>
              <a:rPr lang="en-US" sz="1000" dirty="0" err="1" smtClean="0">
                <a:solidFill>
                  <a:srgbClr val="FF0000"/>
                </a:solidFill>
              </a:rPr>
              <a:t>Rishi</a:t>
            </a:r>
            <a:r>
              <a:rPr lang="en-US" sz="1000" dirty="0" smtClean="0">
                <a:solidFill>
                  <a:srgbClr val="FF0000"/>
                </a:solidFill>
              </a:rPr>
              <a:t>-Cave</a:t>
            </a:r>
            <a:r>
              <a:rPr lang="en-US" sz="1000" dirty="0" smtClean="0"/>
              <a:t>s</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0363200" cy="1600200"/>
          </a:xfrm>
        </p:spPr>
        <p:txBody>
          <a:bodyPr>
            <a:normAutofit/>
          </a:bodyPr>
          <a:lstStyle/>
          <a:p>
            <a:r>
              <a:rPr lang="en-US" sz="3200" dirty="0" smtClean="0"/>
              <a:t>Some Literary sources of Ancient Indian Architecture</a:t>
            </a:r>
            <a:endParaRPr lang="en-IN" sz="3200" dirty="0"/>
          </a:p>
        </p:txBody>
      </p:sp>
      <p:sp>
        <p:nvSpPr>
          <p:cNvPr id="3" name="Content Placeholder 2"/>
          <p:cNvSpPr>
            <a:spLocks noGrp="1"/>
          </p:cNvSpPr>
          <p:nvPr>
            <p:ph idx="1"/>
          </p:nvPr>
        </p:nvSpPr>
        <p:spPr/>
        <p:txBody>
          <a:bodyPr>
            <a:normAutofit/>
          </a:bodyPr>
          <a:lstStyle/>
          <a:p>
            <a:r>
              <a:rPr lang="en-US" sz="1800" dirty="0" err="1" smtClean="0"/>
              <a:t>Vrihat</a:t>
            </a:r>
            <a:r>
              <a:rPr lang="en-US" sz="1800" dirty="0" smtClean="0"/>
              <a:t> </a:t>
            </a:r>
            <a:r>
              <a:rPr lang="en-US" sz="1800" dirty="0" err="1" smtClean="0"/>
              <a:t>samhita</a:t>
            </a:r>
            <a:endParaRPr lang="en-US" sz="1800" dirty="0" smtClean="0"/>
          </a:p>
          <a:p>
            <a:r>
              <a:rPr lang="en-US" sz="1800" dirty="0" err="1" smtClean="0"/>
              <a:t>Mansaar</a:t>
            </a:r>
            <a:endParaRPr lang="en-US" sz="1800" dirty="0" smtClean="0"/>
          </a:p>
          <a:p>
            <a:r>
              <a:rPr lang="en-US" sz="1800" dirty="0" err="1" smtClean="0"/>
              <a:t>Samarangar</a:t>
            </a:r>
            <a:r>
              <a:rPr lang="en-US" sz="1800" dirty="0" smtClean="0"/>
              <a:t> </a:t>
            </a:r>
            <a:r>
              <a:rPr lang="en-US" sz="1800" dirty="0" err="1" smtClean="0"/>
              <a:t>Sutradhar</a:t>
            </a:r>
            <a:endParaRPr lang="en-US" sz="1800" dirty="0" smtClean="0"/>
          </a:p>
          <a:p>
            <a:r>
              <a:rPr lang="en-US" sz="1800" dirty="0" err="1" smtClean="0"/>
              <a:t>Vishnudharmottar</a:t>
            </a:r>
            <a:r>
              <a:rPr lang="en-US" sz="1800" dirty="0" smtClean="0"/>
              <a:t> </a:t>
            </a:r>
            <a:r>
              <a:rPr lang="en-US" sz="1800" dirty="0" err="1" smtClean="0"/>
              <a:t>puran</a:t>
            </a:r>
            <a:endParaRPr lang="en-US" sz="1800" dirty="0" smtClean="0"/>
          </a:p>
          <a:p>
            <a:r>
              <a:rPr lang="en-US" sz="1800" dirty="0" err="1" smtClean="0"/>
              <a:t>Shilparatna</a:t>
            </a:r>
            <a:r>
              <a:rPr lang="en-US" sz="1800" dirty="0" smtClean="0"/>
              <a:t> </a:t>
            </a:r>
            <a:r>
              <a:rPr lang="en-US" sz="1800" dirty="0" err="1" smtClean="0"/>
              <a:t>saar</a:t>
            </a:r>
            <a:endParaRPr lang="en-US" sz="1800" dirty="0" smtClean="0"/>
          </a:p>
          <a:p>
            <a:r>
              <a:rPr lang="en-US" sz="1800" dirty="0" err="1" smtClean="0"/>
              <a:t>Rupamandan</a:t>
            </a:r>
            <a:endParaRPr lang="en-US" sz="1800" dirty="0" smtClean="0"/>
          </a:p>
          <a:p>
            <a:r>
              <a:rPr lang="en-US" sz="1800" dirty="0" smtClean="0"/>
              <a:t>Agni </a:t>
            </a:r>
            <a:r>
              <a:rPr lang="en-US" sz="1800" dirty="0" err="1" smtClean="0"/>
              <a:t>purana</a:t>
            </a:r>
            <a:endParaRPr lang="en-US" sz="1800" dirty="0" smtClean="0"/>
          </a:p>
          <a:p>
            <a:r>
              <a:rPr lang="en-US" sz="1800" dirty="0" err="1" smtClean="0"/>
              <a:t>Matsya</a:t>
            </a:r>
            <a:r>
              <a:rPr lang="en-US" sz="1800" dirty="0" smtClean="0"/>
              <a:t> </a:t>
            </a:r>
            <a:r>
              <a:rPr lang="en-US" sz="1800" dirty="0" err="1" smtClean="0"/>
              <a:t>purana</a:t>
            </a:r>
            <a:endParaRPr lang="en-IN" sz="1800" dirty="0"/>
          </a:p>
        </p:txBody>
      </p:sp>
      <p:pic>
        <p:nvPicPr>
          <p:cNvPr id="1026" name="Picture 2"/>
          <p:cNvPicPr>
            <a:picLocks noChangeAspect="1" noChangeArrowheads="1"/>
          </p:cNvPicPr>
          <p:nvPr/>
        </p:nvPicPr>
        <p:blipFill>
          <a:blip r:embed="rId2"/>
          <a:srcRect/>
          <a:stretch>
            <a:fillRect/>
          </a:stretch>
        </p:blipFill>
        <p:spPr bwMode="auto">
          <a:xfrm>
            <a:off x="4343400" y="2514600"/>
            <a:ext cx="3838575" cy="3200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6" name="Footer Placeholder 5"/>
          <p:cNvSpPr>
            <a:spLocks noGrp="1"/>
          </p:cNvSpPr>
          <p:nvPr>
            <p:ph type="ftr" sz="quarter" idx="11"/>
          </p:nvPr>
        </p:nvSpPr>
        <p:spPr>
          <a:xfrm>
            <a:off x="2667000" y="6356350"/>
            <a:ext cx="4495800" cy="365125"/>
          </a:xfrm>
        </p:spPr>
        <p:txBody>
          <a:bodyPr/>
          <a:lstStyle/>
          <a:p>
            <a:r>
              <a:rPr lang="it-IT" smtClean="0"/>
              <a:t>Dr. Aisha Fatmi  Associate Professor AIH, NSN PG College ,Lucknow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4" name="Footer Placeholder 3"/>
          <p:cNvSpPr>
            <a:spLocks noGrp="1"/>
          </p:cNvSpPr>
          <p:nvPr>
            <p:ph type="ftr" sz="quarter" idx="11"/>
          </p:nvPr>
        </p:nvSpPr>
        <p:spPr>
          <a:xfrm>
            <a:off x="1676400" y="6356350"/>
            <a:ext cx="5181600" cy="365125"/>
          </a:xfrm>
        </p:spPr>
        <p:txBody>
          <a:bodyPr/>
          <a:lstStyle/>
          <a:p>
            <a:pPr algn="ctr"/>
            <a:r>
              <a:rPr lang="it-IT" smtClean="0"/>
              <a:t>Dr. Aisha Fatmi  Associate Professor AIH, NSN PG College ,Lucknow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a:bodyPr>
          <a:lstStyle/>
          <a:p>
            <a:r>
              <a:rPr lang="en-US" sz="4000" dirty="0" smtClean="0"/>
              <a:t>Meaning of </a:t>
            </a:r>
            <a:r>
              <a:rPr lang="en-US" sz="4000" dirty="0" err="1" smtClean="0"/>
              <a:t>stupa</a:t>
            </a:r>
            <a:endParaRPr lang="en-IN" sz="4000" dirty="0"/>
          </a:p>
        </p:txBody>
      </p:sp>
      <p:sp>
        <p:nvSpPr>
          <p:cNvPr id="3" name="Content Placeholder 2"/>
          <p:cNvSpPr>
            <a:spLocks noGrp="1"/>
          </p:cNvSpPr>
          <p:nvPr>
            <p:ph idx="1"/>
          </p:nvPr>
        </p:nvSpPr>
        <p:spPr>
          <a:xfrm>
            <a:off x="457200" y="1600200"/>
            <a:ext cx="8229600" cy="4724400"/>
          </a:xfrm>
        </p:spPr>
        <p:txBody>
          <a:bodyPr>
            <a:normAutofit/>
          </a:bodyPr>
          <a:lstStyle/>
          <a:p>
            <a:r>
              <a:rPr lang="en-US" sz="1600" dirty="0" smtClean="0"/>
              <a:t>Generally </a:t>
            </a:r>
            <a:r>
              <a:rPr lang="en-US" sz="1600" dirty="0" err="1" smtClean="0"/>
              <a:t>stupa</a:t>
            </a:r>
            <a:r>
              <a:rPr lang="en-US" sz="1600" dirty="0" smtClean="0"/>
              <a:t> is meant to be a mound of the earth enclosing relics in it.</a:t>
            </a:r>
          </a:p>
          <a:p>
            <a:r>
              <a:rPr lang="en-US" sz="1600" dirty="0" smtClean="0"/>
              <a:t>It is often compared with the form of Great pyramids of Egypt.</a:t>
            </a:r>
          </a:p>
          <a:p>
            <a:r>
              <a:rPr lang="en-US" sz="1600" dirty="0" smtClean="0"/>
              <a:t>It is called </a:t>
            </a:r>
            <a:r>
              <a:rPr lang="en-US" sz="1600" dirty="0" err="1" smtClean="0"/>
              <a:t>thuha</a:t>
            </a:r>
            <a:r>
              <a:rPr lang="en-US" sz="1600" dirty="0" smtClean="0"/>
              <a:t> in </a:t>
            </a:r>
            <a:r>
              <a:rPr lang="en-US" sz="1600" dirty="0" err="1" smtClean="0"/>
              <a:t>Pali</a:t>
            </a:r>
            <a:r>
              <a:rPr lang="en-US" sz="1600" dirty="0" smtClean="0"/>
              <a:t> ,</a:t>
            </a:r>
            <a:r>
              <a:rPr lang="en-US" sz="1600" dirty="0" err="1" smtClean="0"/>
              <a:t>yupe</a:t>
            </a:r>
            <a:r>
              <a:rPr lang="en-US" sz="1600" dirty="0" smtClean="0"/>
              <a:t> in Sanskrit and </a:t>
            </a:r>
            <a:r>
              <a:rPr lang="en-US" sz="1600" dirty="0" err="1" smtClean="0"/>
              <a:t>Daagabh</a:t>
            </a:r>
            <a:r>
              <a:rPr lang="en-US" sz="1600" dirty="0" smtClean="0"/>
              <a:t> in </a:t>
            </a:r>
            <a:r>
              <a:rPr lang="en-US" sz="1600" dirty="0" err="1" smtClean="0"/>
              <a:t>Simhali</a:t>
            </a:r>
            <a:r>
              <a:rPr lang="en-US" sz="1600" dirty="0" smtClean="0"/>
              <a:t> language.</a:t>
            </a:r>
          </a:p>
          <a:p>
            <a:r>
              <a:rPr lang="en-US" sz="1600" dirty="0" err="1" smtClean="0"/>
              <a:t>Stupa</a:t>
            </a:r>
            <a:r>
              <a:rPr lang="en-US" sz="1600" dirty="0" smtClean="0"/>
              <a:t> word  is derived from Sanskrit word Stu meaning  to pray</a:t>
            </a:r>
            <a:endParaRPr lang="en-IN" sz="1600" dirty="0"/>
          </a:p>
        </p:txBody>
      </p:sp>
      <p:pic>
        <p:nvPicPr>
          <p:cNvPr id="4" name="Picture 5"/>
          <p:cNvPicPr>
            <a:picLocks noChangeAspect="1" noChangeArrowheads="1"/>
          </p:cNvPicPr>
          <p:nvPr/>
        </p:nvPicPr>
        <p:blipFill>
          <a:blip r:embed="rId2"/>
          <a:srcRect/>
          <a:stretch>
            <a:fillRect/>
          </a:stretch>
        </p:blipFill>
        <p:spPr bwMode="auto">
          <a:xfrm flipH="1">
            <a:off x="4953000" y="3048000"/>
            <a:ext cx="3429000" cy="31242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Footer Placeholder 6"/>
          <p:cNvSpPr>
            <a:spLocks noGrp="1"/>
          </p:cNvSpPr>
          <p:nvPr>
            <p:ph type="ftr" sz="quarter" idx="11"/>
          </p:nvPr>
        </p:nvSpPr>
        <p:spPr>
          <a:xfrm>
            <a:off x="2667000" y="6356350"/>
            <a:ext cx="4724400" cy="365125"/>
          </a:xfrm>
        </p:spPr>
        <p:txBody>
          <a:bodyPr/>
          <a:lstStyle/>
          <a:p>
            <a:r>
              <a:rPr lang="it-IT" smtClean="0"/>
              <a:t>Dr. Aisha Fatmi  Associate Professor AIH, NSN PG College ,Lucknow </a:t>
            </a:r>
            <a:endParaRPr lang="en-US" dirty="0"/>
          </a:p>
        </p:txBody>
      </p:sp>
      <p:pic>
        <p:nvPicPr>
          <p:cNvPr id="8" name="Picture 2" descr="C:\Users\Helal\Downloads\190px-Stupa_1,_Sanchi_02.jpg"/>
          <p:cNvPicPr>
            <a:picLocks noChangeAspect="1" noChangeArrowheads="1"/>
          </p:cNvPicPr>
          <p:nvPr/>
        </p:nvPicPr>
        <p:blipFill>
          <a:blip r:embed="rId3"/>
          <a:srcRect/>
          <a:stretch>
            <a:fillRect/>
          </a:stretch>
        </p:blipFill>
        <p:spPr bwMode="auto">
          <a:xfrm>
            <a:off x="457200" y="2971800"/>
            <a:ext cx="3886200" cy="3352800"/>
          </a:xfrm>
          <a:prstGeom prst="rect">
            <a:avLst/>
          </a:prstGeom>
          <a:noFill/>
        </p:spPr>
      </p:pic>
      <p:sp>
        <p:nvSpPr>
          <p:cNvPr id="9" name="Rectangle 8"/>
          <p:cNvSpPr/>
          <p:nvPr/>
        </p:nvSpPr>
        <p:spPr>
          <a:xfrm>
            <a:off x="685800" y="5943600"/>
            <a:ext cx="4377223" cy="215444"/>
          </a:xfrm>
          <a:prstGeom prst="rect">
            <a:avLst/>
          </a:prstGeom>
        </p:spPr>
        <p:txBody>
          <a:bodyPr wrap="square">
            <a:spAutoFit/>
          </a:bodyPr>
          <a:lstStyle/>
          <a:p>
            <a:r>
              <a:rPr lang="en-US" sz="800" dirty="0" err="1" smtClean="0">
                <a:solidFill>
                  <a:schemeClr val="bg1"/>
                </a:solidFill>
              </a:rPr>
              <a:t>en.wikipedia.org.wiki</a:t>
            </a:r>
            <a:r>
              <a:rPr lang="en-US" sz="800" dirty="0" smtClean="0">
                <a:solidFill>
                  <a:schemeClr val="bg1"/>
                </a:solidFill>
              </a:rPr>
              <a:t>/</a:t>
            </a:r>
            <a:r>
              <a:rPr lang="en-US" sz="800" dirty="0" err="1" smtClean="0">
                <a:solidFill>
                  <a:schemeClr val="bg1"/>
                </a:solidFill>
              </a:rPr>
              <a:t>stupa</a:t>
            </a:r>
            <a:endParaRPr lang="en-US" sz="800" dirty="0">
              <a:solidFill>
                <a:schemeClr val="bg1"/>
              </a:solidFill>
            </a:endParaRPr>
          </a:p>
        </p:txBody>
      </p:sp>
      <p:sp>
        <p:nvSpPr>
          <p:cNvPr id="10" name="Rectangle 9"/>
          <p:cNvSpPr/>
          <p:nvPr/>
        </p:nvSpPr>
        <p:spPr>
          <a:xfrm>
            <a:off x="5029200" y="5791200"/>
            <a:ext cx="3810000" cy="215444"/>
          </a:xfrm>
          <a:prstGeom prst="rect">
            <a:avLst/>
          </a:prstGeom>
        </p:spPr>
        <p:txBody>
          <a:bodyPr wrap="square">
            <a:spAutoFit/>
          </a:bodyPr>
          <a:lstStyle/>
          <a:p>
            <a:pPr lvl="1">
              <a:buFont typeface="Arial" pitchFamily="34" charset="0"/>
              <a:buChar char="•"/>
            </a:pPr>
            <a:r>
              <a:rPr lang="en-US" sz="800" b="1" dirty="0" smtClean="0">
                <a:solidFill>
                  <a:srgbClr val="FF0000"/>
                </a:solidFill>
                <a:hlinkClick r:id="rId4"/>
              </a:rPr>
              <a:t>https://en.wikipedia.org/wiki/Dhamek_Stupa</a:t>
            </a:r>
            <a:endParaRPr lang="en-US" sz="800" b="1"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
            </a:r>
            <a:endParaRPr lang="en-IN" dirty="0"/>
          </a:p>
        </p:txBody>
      </p:sp>
      <p:sp>
        <p:nvSpPr>
          <p:cNvPr id="3" name="Content Placeholder 2"/>
          <p:cNvSpPr>
            <a:spLocks noGrp="1"/>
          </p:cNvSpPr>
          <p:nvPr>
            <p:ph idx="1"/>
          </p:nvPr>
        </p:nvSpPr>
        <p:spPr/>
        <p:txBody>
          <a:bodyPr>
            <a:normAutofit/>
          </a:bodyPr>
          <a:lstStyle/>
          <a:p>
            <a:r>
              <a:rPr lang="en-US" sz="1600" dirty="0" smtClean="0">
                <a:solidFill>
                  <a:srgbClr val="00B050"/>
                </a:solidFill>
              </a:rPr>
              <a:t>Literary sources-</a:t>
            </a:r>
          </a:p>
          <a:p>
            <a:r>
              <a:rPr lang="en-US" sz="1600" dirty="0" smtClean="0"/>
              <a:t>Reference in </a:t>
            </a:r>
            <a:r>
              <a:rPr lang="en-US" sz="1600" dirty="0" err="1" smtClean="0"/>
              <a:t>Rigveda</a:t>
            </a:r>
            <a:r>
              <a:rPr lang="en-US" sz="1600" dirty="0" smtClean="0"/>
              <a:t>-Shady </a:t>
            </a:r>
            <a:r>
              <a:rPr lang="en-US" sz="1600" dirty="0" err="1" smtClean="0"/>
              <a:t>Tree,The</a:t>
            </a:r>
            <a:r>
              <a:rPr lang="en-US" sz="1600" dirty="0" smtClean="0"/>
              <a:t> flames of the fire</a:t>
            </a:r>
          </a:p>
          <a:p>
            <a:r>
              <a:rPr lang="en-US" sz="1600" dirty="0" smtClean="0"/>
              <a:t>In </a:t>
            </a:r>
            <a:r>
              <a:rPr lang="en-US" sz="1600" dirty="0" err="1" smtClean="0"/>
              <a:t>Shatpath</a:t>
            </a:r>
            <a:r>
              <a:rPr lang="en-US" sz="1600" dirty="0" smtClean="0"/>
              <a:t> Brahmin-The Circle of the sun is stated as </a:t>
            </a:r>
            <a:r>
              <a:rPr lang="en-US" sz="1600" dirty="0" err="1" smtClean="0"/>
              <a:t>Hiranya</a:t>
            </a:r>
            <a:r>
              <a:rPr lang="en-US" sz="1600" dirty="0" smtClean="0"/>
              <a:t> </a:t>
            </a:r>
            <a:r>
              <a:rPr lang="en-US" sz="1600" dirty="0" err="1" smtClean="0"/>
              <a:t>Pinda</a:t>
            </a:r>
            <a:r>
              <a:rPr lang="en-US" sz="1600" dirty="0" smtClean="0"/>
              <a:t>.</a:t>
            </a:r>
          </a:p>
          <a:p>
            <a:pPr>
              <a:buNone/>
            </a:pPr>
            <a:endParaRPr lang="en-US" sz="1600" dirty="0" smtClean="0"/>
          </a:p>
          <a:p>
            <a:r>
              <a:rPr lang="en-US" sz="1600" dirty="0" smtClean="0">
                <a:solidFill>
                  <a:srgbClr val="00B050"/>
                </a:solidFill>
              </a:rPr>
              <a:t>Early Archaeological remains</a:t>
            </a:r>
            <a:r>
              <a:rPr lang="en-US" sz="1600" dirty="0" smtClean="0"/>
              <a:t>-</a:t>
            </a:r>
            <a:r>
              <a:rPr lang="en-US" sz="1600" dirty="0" err="1" smtClean="0"/>
              <a:t>Louria</a:t>
            </a:r>
            <a:r>
              <a:rPr lang="en-US" sz="1600" dirty="0" smtClean="0"/>
              <a:t> </a:t>
            </a:r>
            <a:r>
              <a:rPr lang="en-US" sz="1600" dirty="0" err="1" smtClean="0"/>
              <a:t>Nandangarh</a:t>
            </a:r>
            <a:r>
              <a:rPr lang="en-IN" sz="1600" dirty="0" smtClean="0"/>
              <a:t>  in Bihar and </a:t>
            </a:r>
            <a:r>
              <a:rPr lang="en-IN" sz="1600" dirty="0" err="1" smtClean="0"/>
              <a:t>Piprahwa</a:t>
            </a:r>
            <a:r>
              <a:rPr lang="en-IN" sz="1600" dirty="0" smtClean="0"/>
              <a:t> in </a:t>
            </a:r>
            <a:r>
              <a:rPr lang="en-IN" sz="1600" dirty="0" err="1" smtClean="0"/>
              <a:t>Basti,UP</a:t>
            </a:r>
            <a:endParaRPr lang="en-US" sz="1600" dirty="0" smtClean="0"/>
          </a:p>
        </p:txBody>
      </p:sp>
      <p:sp>
        <p:nvSpPr>
          <p:cNvPr id="14338" name="AutoShape 2" descr="UP's Piprahwa is Buddha's Kapilvastu? | India News - Times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4340" name="AutoShape 4" descr="UP's Piprahwa is Buddha's Kapilvastu? | India News - Times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4342" name="AutoShape 6" descr="UP's Piprahwa is Buddha's Kapilvastu? | India News - Times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4344" name="AutoShape 8" descr="UP's Piprahwa is Buddha's Kapilvastu? | India News - Times of In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4346" name="Picture 10"/>
          <p:cNvPicPr>
            <a:picLocks noChangeAspect="1" noChangeArrowheads="1"/>
          </p:cNvPicPr>
          <p:nvPr/>
        </p:nvPicPr>
        <p:blipFill>
          <a:blip r:embed="rId2"/>
          <a:srcRect/>
          <a:stretch>
            <a:fillRect/>
          </a:stretch>
        </p:blipFill>
        <p:spPr bwMode="auto">
          <a:xfrm>
            <a:off x="3352800" y="4191000"/>
            <a:ext cx="2743200" cy="2286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533400" y="3886200"/>
            <a:ext cx="2743200" cy="2362200"/>
          </a:xfrm>
          <a:prstGeom prst="rect">
            <a:avLst/>
          </a:prstGeom>
          <a:noFill/>
          <a:ln w="9525">
            <a:noFill/>
            <a:miter lim="800000"/>
            <a:headEnd/>
            <a:tailEnd/>
          </a:ln>
          <a:effectLst/>
        </p:spPr>
      </p:pic>
      <p:cxnSp>
        <p:nvCxnSpPr>
          <p:cNvPr id="12" name="Straight Arrow Connector 11"/>
          <p:cNvCxnSpPr/>
          <p:nvPr/>
        </p:nvCxnSpPr>
        <p:spPr>
          <a:xfrm rot="10800000" flipV="1">
            <a:off x="4953000" y="3429000"/>
            <a:ext cx="2057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10400" y="3429000"/>
            <a:ext cx="1371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2895600" y="3429000"/>
            <a:ext cx="1219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B6F15528-21DE-4FAA-801E-634DDDAF4B2B}" type="slidenum">
              <a:rPr lang="en-US" smtClean="0"/>
              <a:pPr/>
              <a:t>9</a:t>
            </a:fld>
            <a:endParaRPr lang="en-US"/>
          </a:p>
        </p:txBody>
      </p:sp>
      <p:sp>
        <p:nvSpPr>
          <p:cNvPr id="15" name="Footer Placeholder 14"/>
          <p:cNvSpPr>
            <a:spLocks noGrp="1"/>
          </p:cNvSpPr>
          <p:nvPr>
            <p:ph type="ftr" sz="quarter" idx="11"/>
          </p:nvPr>
        </p:nvSpPr>
        <p:spPr>
          <a:xfrm>
            <a:off x="1905000" y="6324600"/>
            <a:ext cx="5181600" cy="365125"/>
          </a:xfrm>
        </p:spPr>
        <p:txBody>
          <a:bodyPr/>
          <a:lstStyle/>
          <a:p>
            <a:pPr algn="ctr"/>
            <a:r>
              <a:rPr lang="it-IT" dirty="0" smtClean="0"/>
              <a:t>Dr. Aisha Fatmi  Associate Professor AIH, NSN PG College ,Lucknow </a:t>
            </a:r>
            <a:endParaRPr lang="en-US" dirty="0"/>
          </a:p>
        </p:txBody>
      </p:sp>
      <p:sp>
        <p:nvSpPr>
          <p:cNvPr id="16" name="Rectangle 15"/>
          <p:cNvSpPr/>
          <p:nvPr/>
        </p:nvSpPr>
        <p:spPr>
          <a:xfrm>
            <a:off x="533400" y="5486400"/>
            <a:ext cx="2667000" cy="338554"/>
          </a:xfrm>
          <a:prstGeom prst="rect">
            <a:avLst/>
          </a:prstGeom>
        </p:spPr>
        <p:txBody>
          <a:bodyPr wrap="square">
            <a:spAutoFit/>
          </a:bodyPr>
          <a:lstStyle/>
          <a:p>
            <a:r>
              <a:rPr lang="en-US" sz="800" dirty="0" smtClean="0">
                <a:hlinkClick r:id="rId4"/>
              </a:rPr>
              <a:t>https://www.holidify.com/places/patna/lauriya-nandangarh-sightseeing-8164.html</a:t>
            </a:r>
            <a:endParaRPr lang="en-US" sz="800" dirty="0"/>
          </a:p>
        </p:txBody>
      </p:sp>
      <p:sp>
        <p:nvSpPr>
          <p:cNvPr id="17" name="Rectangle 16"/>
          <p:cNvSpPr/>
          <p:nvPr/>
        </p:nvSpPr>
        <p:spPr>
          <a:xfrm rot="10800000" flipV="1">
            <a:off x="4114800" y="5486400"/>
            <a:ext cx="2133600" cy="584775"/>
          </a:xfrm>
          <a:prstGeom prst="rect">
            <a:avLst/>
          </a:prstGeom>
        </p:spPr>
        <p:txBody>
          <a:bodyPr wrap="square">
            <a:spAutoFit/>
          </a:bodyPr>
          <a:lstStyle/>
          <a:p>
            <a:r>
              <a:rPr lang="en-US" sz="800" dirty="0" smtClean="0"/>
              <a:t>Buddha </a:t>
            </a:r>
            <a:r>
              <a:rPr lang="en-US" sz="800" dirty="0" err="1" smtClean="0"/>
              <a:t>Lord"Piprahwa</a:t>
            </a:r>
            <a:r>
              <a:rPr lang="en-US" sz="800" dirty="0" smtClean="0"/>
              <a:t> vase with relics of the Buddha. The inscription reads </a:t>
            </a:r>
            <a:r>
              <a:rPr lang="en-US" sz="800" i="1" dirty="0" smtClean="0"/>
              <a:t>...</a:t>
            </a:r>
            <a:r>
              <a:rPr lang="en-US" sz="800" i="1" dirty="0" err="1" smtClean="0"/>
              <a:t>salilanidhane</a:t>
            </a:r>
            <a:r>
              <a:rPr lang="en-US" sz="800" i="1" dirty="0" smtClean="0"/>
              <a:t> </a:t>
            </a:r>
            <a:r>
              <a:rPr lang="en-US" sz="800" i="1" dirty="0" err="1" smtClean="0"/>
              <a:t>Budhasa</a:t>
            </a:r>
            <a:r>
              <a:rPr lang="en-US" sz="800" i="1" dirty="0" smtClean="0"/>
              <a:t> </a:t>
            </a:r>
            <a:r>
              <a:rPr lang="en-US" sz="800" i="1" dirty="0" err="1" smtClean="0"/>
              <a:t>Bhagavate</a:t>
            </a:r>
            <a:r>
              <a:rPr lang="en-US" sz="800" i="1" dirty="0" smtClean="0"/>
              <a:t>...</a:t>
            </a:r>
            <a:r>
              <a:rPr lang="en-US" sz="800" dirty="0" smtClean="0"/>
              <a:t> "Relics of the</a:t>
            </a:r>
            <a:endParaRPr lang="en-US" sz="800" dirty="0"/>
          </a:p>
        </p:txBody>
      </p:sp>
      <p:pic>
        <p:nvPicPr>
          <p:cNvPr id="3074" name="Picture 2" descr="C:\Users\Helal\Downloads\250px-Stupas-Original-00020.jpg"/>
          <p:cNvPicPr>
            <a:picLocks noChangeAspect="1" noChangeArrowheads="1"/>
          </p:cNvPicPr>
          <p:nvPr/>
        </p:nvPicPr>
        <p:blipFill>
          <a:blip r:embed="rId5"/>
          <a:srcRect/>
          <a:stretch>
            <a:fillRect/>
          </a:stretch>
        </p:blipFill>
        <p:spPr bwMode="auto">
          <a:xfrm>
            <a:off x="6400800" y="4267200"/>
            <a:ext cx="2286000" cy="2133600"/>
          </a:xfrm>
          <a:prstGeom prst="rect">
            <a:avLst/>
          </a:prstGeom>
          <a:noFill/>
        </p:spPr>
      </p:pic>
      <p:sp>
        <p:nvSpPr>
          <p:cNvPr id="19" name="Rectangle 18"/>
          <p:cNvSpPr/>
          <p:nvPr/>
        </p:nvSpPr>
        <p:spPr>
          <a:xfrm>
            <a:off x="6324600" y="6019800"/>
            <a:ext cx="2438400" cy="215444"/>
          </a:xfrm>
          <a:prstGeom prst="rect">
            <a:avLst/>
          </a:prstGeom>
        </p:spPr>
        <p:txBody>
          <a:bodyPr wrap="square">
            <a:spAutoFit/>
          </a:bodyPr>
          <a:lstStyle/>
          <a:p>
            <a:r>
              <a:rPr lang="en-US" sz="800" dirty="0" smtClean="0">
                <a:solidFill>
                  <a:srgbClr val="FF0000"/>
                </a:solidFill>
                <a:hlinkClick r:id="rId6"/>
              </a:rPr>
              <a:t>https://en.wikipedia.org/wiki/Piprahwa</a:t>
            </a:r>
            <a:endParaRPr lang="en-US" sz="800"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1410</TotalTime>
  <Words>1279</Words>
  <Application>Microsoft Office PowerPoint</Application>
  <PresentationFormat>On-screen Show (4:3)</PresentationFormat>
  <Paragraphs>262</Paragraphs>
  <Slides>24</Slides>
  <Notes>7</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Flow</vt:lpstr>
      <vt:lpstr>Office Theme</vt:lpstr>
      <vt:lpstr>E.CONTENT</vt:lpstr>
      <vt:lpstr>Stupa Architecture in Ancient India (Origin and Development) </vt:lpstr>
      <vt:lpstr>Stupa Architecture in Ancient India (Origin and Development) </vt:lpstr>
      <vt:lpstr>Introduction</vt:lpstr>
      <vt:lpstr>Meaning of Architecture</vt:lpstr>
      <vt:lpstr>Some Literary sources of Ancient Indian Architecture</vt:lpstr>
      <vt:lpstr>Slide 7</vt:lpstr>
      <vt:lpstr>Meaning of stupa</vt:lpstr>
      <vt:lpstr>Origin..</vt:lpstr>
      <vt:lpstr>Stupa And Buddhism </vt:lpstr>
      <vt:lpstr>Evolution of Stupas</vt:lpstr>
      <vt:lpstr>Construction of a stupa </vt:lpstr>
      <vt:lpstr>Elements of a stupa </vt:lpstr>
      <vt:lpstr>Structure…..</vt:lpstr>
      <vt:lpstr>Slide 15</vt:lpstr>
      <vt:lpstr>Slide 16</vt:lpstr>
      <vt:lpstr>  Sculptures</vt:lpstr>
      <vt:lpstr>Sculptures</vt:lpstr>
      <vt:lpstr>Symbolism</vt:lpstr>
      <vt:lpstr>Types of stupas</vt:lpstr>
      <vt:lpstr> Various Regional Architectural Development  of stupas</vt:lpstr>
      <vt:lpstr>Slide 22</vt:lpstr>
      <vt:lpstr>Difference between a Stupa and a Temple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Stupa Architecture in Ancient India</dc:title>
  <dc:creator>HELAL AHMED</dc:creator>
  <cp:lastModifiedBy>dell</cp:lastModifiedBy>
  <cp:revision>83</cp:revision>
  <dcterms:created xsi:type="dcterms:W3CDTF">2006-08-16T00:00:00Z</dcterms:created>
  <dcterms:modified xsi:type="dcterms:W3CDTF">2023-02-27T06:16:13Z</dcterms:modified>
</cp:coreProperties>
</file>